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66" r:id="rId3"/>
    <p:sldId id="262" r:id="rId4"/>
    <p:sldId id="263" r:id="rId5"/>
    <p:sldId id="267" r:id="rId6"/>
    <p:sldId id="268" r:id="rId7"/>
    <p:sldId id="265" r:id="rId8"/>
    <p:sldId id="259" r:id="rId9"/>
    <p:sldId id="270" r:id="rId10"/>
    <p:sldId id="271" r:id="rId11"/>
    <p:sldId id="27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1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1;&#1088;&#1077;&#1079;&#1077;\&#1041;&#1080;&#1079;&#1085;&#1077;&#1089;-&#1089;&#1090;&#1072;&#1088;&#1090;\&#1048;&#1085;&#1092;&#1086;%20&#1086;%20&#1089;&#1083;&#1091;&#1096;&#1072;&#1090;&#1077;&#1083;&#1103;&#1093;\&#1048;&#1090;&#1086;&#1075;&#1086;&#1074;&#1072;&#1103;%20&#1080;&#1085;&#1092;&#1086;&#1088;&#1084;&#1072;&#1094;&#1080;&#1103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1;&#1088;&#1077;&#1079;&#1077;\&#1041;&#1080;&#1079;&#1085;&#1077;&#1089;-&#1089;&#1090;&#1072;&#1088;&#1090;\&#1048;&#1085;&#1092;&#1086;%20&#1086;%20&#1089;&#1083;&#1091;&#1096;&#1072;&#1090;&#1077;&#1083;&#1103;&#1093;\&#1048;&#1090;&#1086;&#1075;&#1086;&#1074;&#1072;&#1103;%20&#1080;&#1085;&#1092;&#1086;&#1088;&#1084;&#1072;&#1094;&#1080;&#1103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1;&#1088;&#1077;&#1079;&#1077;\&#1041;&#1080;&#1079;&#1085;&#1077;&#1089;-&#1089;&#1090;&#1072;&#1088;&#1090;\&#1048;&#1085;&#1092;&#1086;%20&#1086;%20&#1089;&#1083;&#1091;&#1096;&#1072;&#1090;&#1077;&#1083;&#1103;&#1093;\&#1048;&#1090;&#1086;&#1075;&#1086;&#1074;&#1072;&#1103;%20&#1080;&#1085;&#1092;&#1086;&#1088;&#1084;&#1072;&#1094;&#1080;&#1103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75"/>
      <c:perspective val="30"/>
    </c:view3D>
    <c:plotArea>
      <c:layout>
        <c:manualLayout>
          <c:layoutTarget val="inner"/>
          <c:xMode val="edge"/>
          <c:yMode val="edge"/>
          <c:x val="1.6649124629598493E-2"/>
          <c:y val="2.5815618910493582E-2"/>
          <c:w val="0.7017728370598888"/>
          <c:h val="0.93425943824893309"/>
        </c:manualLayout>
      </c:layout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24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Лист2!$A$2:$A$7</c:f>
              <c:strCache>
                <c:ptCount val="6"/>
                <c:pt idx="0">
                  <c:v>социально-психологический</c:v>
                </c:pt>
                <c:pt idx="1">
                  <c:v>биологический</c:v>
                </c:pt>
                <c:pt idx="2">
                  <c:v>экономический</c:v>
                </c:pt>
                <c:pt idx="3">
                  <c:v>филологический</c:v>
                </c:pt>
                <c:pt idx="4">
                  <c:v>математический</c:v>
                </c:pt>
                <c:pt idx="5">
                  <c:v>физический</c:v>
                </c:pt>
              </c:strCache>
            </c:strRef>
          </c:cat>
          <c:val>
            <c:numRef>
              <c:f>Лист2!$C$2:$C$7</c:f>
              <c:numCache>
                <c:formatCode>0</c:formatCode>
                <c:ptCount val="6"/>
                <c:pt idx="0">
                  <c:v>29.411764705882355</c:v>
                </c:pt>
                <c:pt idx="1">
                  <c:v>17.64705882352942</c:v>
                </c:pt>
                <c:pt idx="2">
                  <c:v>17.64705882352942</c:v>
                </c:pt>
                <c:pt idx="3">
                  <c:v>11.76470588235294</c:v>
                </c:pt>
                <c:pt idx="4">
                  <c:v>11.76470588235294</c:v>
                </c:pt>
                <c:pt idx="5">
                  <c:v>11.76470588235294</c:v>
                </c:pt>
              </c:numCache>
            </c:numRef>
          </c:val>
        </c:ser>
      </c:pie3DChart>
    </c:plotArea>
    <c:legend>
      <c:legendPos val="r"/>
      <c:txPr>
        <a:bodyPr/>
        <a:lstStyle/>
        <a:p>
          <a:pPr>
            <a:defRPr sz="2000" baseline="0"/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24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Лист2!$A$21:$A$25</c:f>
              <c:strCache>
                <c:ptCount val="5"/>
                <c:pt idx="0">
                  <c:v>Первый курс</c:v>
                </c:pt>
                <c:pt idx="1">
                  <c:v>Второй курс</c:v>
                </c:pt>
                <c:pt idx="2">
                  <c:v>Третий курс</c:v>
                </c:pt>
                <c:pt idx="3">
                  <c:v>Четвертый курс</c:v>
                </c:pt>
                <c:pt idx="4">
                  <c:v>Пятый курс</c:v>
                </c:pt>
              </c:strCache>
            </c:strRef>
          </c:cat>
          <c:val>
            <c:numRef>
              <c:f>Лист2!$C$21:$C$25</c:f>
              <c:numCache>
                <c:formatCode>0</c:formatCode>
                <c:ptCount val="5"/>
                <c:pt idx="0">
                  <c:v>29.411764705882355</c:v>
                </c:pt>
                <c:pt idx="1">
                  <c:v>11.76470588235294</c:v>
                </c:pt>
                <c:pt idx="2">
                  <c:v>29.411764705882355</c:v>
                </c:pt>
                <c:pt idx="3">
                  <c:v>11.76470588235294</c:v>
                </c:pt>
                <c:pt idx="4">
                  <c:v>17.64705882352942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4837380289331246"/>
          <c:y val="6.0936379474832408E-2"/>
          <c:w val="0.23967483351021196"/>
          <c:h val="0.80291382306766257"/>
        </c:manualLayout>
      </c:layout>
      <c:txPr>
        <a:bodyPr/>
        <a:lstStyle/>
        <a:p>
          <a:pPr>
            <a:defRPr sz="2000"/>
          </a:pPr>
          <a:endParaRPr lang="ru-R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1.1749125109361349E-2"/>
          <c:y val="2.5462962962962979E-2"/>
          <c:w val="0.661711504811899"/>
          <c:h val="0.96296296296296213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0.11195891497161087"/>
                  <c:y val="6.7598604191165465E-2"/>
                </c:manualLayout>
              </c:layout>
              <c:showVal val="1"/>
            </c:dLbl>
            <c:dLbl>
              <c:idx val="1"/>
              <c:layout>
                <c:manualLayout>
                  <c:x val="-8.069946057443006E-2"/>
                  <c:y val="-0.30960993316878982"/>
                </c:manualLayout>
              </c:layout>
              <c:showVal val="1"/>
            </c:dLbl>
            <c:dLbl>
              <c:idx val="2"/>
              <c:layout>
                <c:manualLayout>
                  <c:x val="6.364158318198769E-2"/>
                  <c:y val="-0.15894105110624654"/>
                </c:manualLayout>
              </c:layout>
              <c:showVal val="1"/>
            </c:dLbl>
            <c:dLbl>
              <c:idx val="3"/>
              <c:layout>
                <c:manualLayout>
                  <c:x val="0.1063159662924494"/>
                  <c:y val="4.9020193448927295E-2"/>
                </c:manualLayout>
              </c:layout>
              <c:showVal val="1"/>
            </c:dLbl>
            <c:dLbl>
              <c:idx val="4"/>
              <c:layout>
                <c:manualLayout>
                  <c:x val="3.0119733872548182E-2"/>
                  <c:y val="9.241739116161006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Лист2!$C$34:$C$38</c:f>
              <c:strCache>
                <c:ptCount val="5"/>
                <c:pt idx="0">
                  <c:v>Реализация проекта в 2010 году</c:v>
                </c:pt>
                <c:pt idx="1">
                  <c:v>Реализация проекта в 2011году</c:v>
                </c:pt>
                <c:pt idx="2">
                  <c:v>Реализация проекта в 2012 году</c:v>
                </c:pt>
                <c:pt idx="3">
                  <c:v>Реализация проекта в 2013 году</c:v>
                </c:pt>
                <c:pt idx="4">
                  <c:v>Реализация проекта в 2014 году</c:v>
                </c:pt>
              </c:strCache>
            </c:strRef>
          </c:cat>
          <c:val>
            <c:numRef>
              <c:f>Лист2!$E$34:$E$38</c:f>
              <c:numCache>
                <c:formatCode>0%</c:formatCode>
                <c:ptCount val="5"/>
                <c:pt idx="0">
                  <c:v>0.31578947368421073</c:v>
                </c:pt>
                <c:pt idx="1">
                  <c:v>0.31578947368421073</c:v>
                </c:pt>
                <c:pt idx="2">
                  <c:v>0.10526315789473686</c:v>
                </c:pt>
                <c:pt idx="3">
                  <c:v>0.21052631578947376</c:v>
                </c:pt>
                <c:pt idx="4">
                  <c:v>5.2631578947368432E-2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5235916278406092"/>
          <c:y val="8.2037510652549286E-2"/>
          <c:w val="0.34047244094488227"/>
          <c:h val="0.81034922717993585"/>
        </c:manualLayout>
      </c:layout>
      <c:txPr>
        <a:bodyPr/>
        <a:lstStyle/>
        <a:p>
          <a:pPr>
            <a:defRPr sz="2000"/>
          </a:pPr>
          <a:endParaRPr lang="ru-RU"/>
        </a:p>
      </c:txPr>
    </c:legend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AC5DE1-5AFC-4FA7-AA70-C5FB2D6F6572}" type="doc">
      <dgm:prSet loTypeId="urn:microsoft.com/office/officeart/2005/8/layout/venn1" loCatId="relationship" qsTypeId="urn:microsoft.com/office/officeart/2005/8/quickstyle/simple5" qsCatId="simple" csTypeId="urn:microsoft.com/office/officeart/2005/8/colors/colorful4" csCatId="colorful" phldr="1"/>
      <dgm:spPr/>
    </dgm:pt>
    <dgm:pt modelId="{307201CA-801D-404A-85F4-17B9B5B64921}">
      <dgm:prSet phldrT="[Текст]" custT="1"/>
      <dgm:spPr/>
      <dgm:t>
        <a:bodyPr/>
        <a:lstStyle/>
        <a:p>
          <a:r>
            <a:rPr lang="ru-RU" sz="2800" dirty="0" smtClean="0"/>
            <a:t>Студенты</a:t>
          </a:r>
          <a:endParaRPr lang="ru-RU" sz="2800" dirty="0"/>
        </a:p>
      </dgm:t>
    </dgm:pt>
    <dgm:pt modelId="{D19608B1-42D2-405B-A752-7C475D29C9AF}" type="parTrans" cxnId="{85BD15BD-A9E7-4F2D-8DAF-5E809E771870}">
      <dgm:prSet/>
      <dgm:spPr/>
      <dgm:t>
        <a:bodyPr/>
        <a:lstStyle/>
        <a:p>
          <a:endParaRPr lang="ru-RU"/>
        </a:p>
      </dgm:t>
    </dgm:pt>
    <dgm:pt modelId="{1DFCF04D-DD1A-4BD3-8F9D-6F6095318628}" type="sibTrans" cxnId="{85BD15BD-A9E7-4F2D-8DAF-5E809E771870}">
      <dgm:prSet/>
      <dgm:spPr/>
      <dgm:t>
        <a:bodyPr/>
        <a:lstStyle/>
        <a:p>
          <a:endParaRPr lang="ru-RU"/>
        </a:p>
      </dgm:t>
    </dgm:pt>
    <dgm:pt modelId="{5E0663B5-8E60-40F6-9A0B-4CC7CCDBD0A6}">
      <dgm:prSet phldrT="[Текст]" custT="1"/>
      <dgm:spPr/>
      <dgm:t>
        <a:bodyPr/>
        <a:lstStyle/>
        <a:p>
          <a:r>
            <a:rPr lang="ru-RU" sz="2800" dirty="0" smtClean="0"/>
            <a:t>Власть</a:t>
          </a:r>
          <a:endParaRPr lang="ru-RU" sz="2800" dirty="0"/>
        </a:p>
      </dgm:t>
    </dgm:pt>
    <dgm:pt modelId="{EC38030C-E625-4C9E-AFBD-32DAFB4424F0}" type="parTrans" cxnId="{8B07F9B6-32D3-4215-AC06-FFEE26DA443A}">
      <dgm:prSet/>
      <dgm:spPr/>
      <dgm:t>
        <a:bodyPr/>
        <a:lstStyle/>
        <a:p>
          <a:endParaRPr lang="ru-RU"/>
        </a:p>
      </dgm:t>
    </dgm:pt>
    <dgm:pt modelId="{CF578C67-4D1A-4DDC-BFC7-C18EF2C9FC87}" type="sibTrans" cxnId="{8B07F9B6-32D3-4215-AC06-FFEE26DA443A}">
      <dgm:prSet/>
      <dgm:spPr/>
      <dgm:t>
        <a:bodyPr/>
        <a:lstStyle/>
        <a:p>
          <a:endParaRPr lang="ru-RU"/>
        </a:p>
      </dgm:t>
    </dgm:pt>
    <dgm:pt modelId="{A0C08FD5-A3CF-4F50-A6BE-FA5C99819ED7}">
      <dgm:prSet phldrT="[Текст]" custT="1"/>
      <dgm:spPr/>
      <dgm:t>
        <a:bodyPr/>
        <a:lstStyle/>
        <a:p>
          <a:r>
            <a:rPr lang="ru-RU" sz="2800" dirty="0" smtClean="0"/>
            <a:t>Бизнес</a:t>
          </a:r>
          <a:endParaRPr lang="ru-RU" sz="2800" dirty="0"/>
        </a:p>
      </dgm:t>
    </dgm:pt>
    <dgm:pt modelId="{32C6EC91-7053-4FB9-95E5-CE684F04BFD8}" type="parTrans" cxnId="{807A09EE-EDCD-4D4E-82D6-9B40A559CE34}">
      <dgm:prSet/>
      <dgm:spPr/>
      <dgm:t>
        <a:bodyPr/>
        <a:lstStyle/>
        <a:p>
          <a:endParaRPr lang="ru-RU"/>
        </a:p>
      </dgm:t>
    </dgm:pt>
    <dgm:pt modelId="{68916A36-36E2-477E-893C-0E1A6BDE1791}" type="sibTrans" cxnId="{807A09EE-EDCD-4D4E-82D6-9B40A559CE34}">
      <dgm:prSet/>
      <dgm:spPr/>
      <dgm:t>
        <a:bodyPr/>
        <a:lstStyle/>
        <a:p>
          <a:endParaRPr lang="ru-RU"/>
        </a:p>
      </dgm:t>
    </dgm:pt>
    <dgm:pt modelId="{8B355C80-7B12-4BD5-8DFA-931B6A040514}" type="pres">
      <dgm:prSet presAssocID="{64AC5DE1-5AFC-4FA7-AA70-C5FB2D6F6572}" presName="compositeShape" presStyleCnt="0">
        <dgm:presLayoutVars>
          <dgm:chMax val="7"/>
          <dgm:dir/>
          <dgm:resizeHandles val="exact"/>
        </dgm:presLayoutVars>
      </dgm:prSet>
      <dgm:spPr/>
    </dgm:pt>
    <dgm:pt modelId="{7518228C-6241-480E-B888-63DD2CBC1E4A}" type="pres">
      <dgm:prSet presAssocID="{307201CA-801D-404A-85F4-17B9B5B64921}" presName="circ1" presStyleLbl="vennNode1" presStyleIdx="0" presStyleCnt="3"/>
      <dgm:spPr/>
      <dgm:t>
        <a:bodyPr/>
        <a:lstStyle/>
        <a:p>
          <a:endParaRPr lang="ru-RU"/>
        </a:p>
      </dgm:t>
    </dgm:pt>
    <dgm:pt modelId="{A8BB62B9-F54C-4079-9A91-4645692E5B22}" type="pres">
      <dgm:prSet presAssocID="{307201CA-801D-404A-85F4-17B9B5B64921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4697BC-2430-484D-9AA4-64FBC3682887}" type="pres">
      <dgm:prSet presAssocID="{5E0663B5-8E60-40F6-9A0B-4CC7CCDBD0A6}" presName="circ2" presStyleLbl="vennNode1" presStyleIdx="1" presStyleCnt="3"/>
      <dgm:spPr/>
      <dgm:t>
        <a:bodyPr/>
        <a:lstStyle/>
        <a:p>
          <a:endParaRPr lang="ru-RU"/>
        </a:p>
      </dgm:t>
    </dgm:pt>
    <dgm:pt modelId="{B1257B38-FA02-4683-865A-866FAD0B7514}" type="pres">
      <dgm:prSet presAssocID="{5E0663B5-8E60-40F6-9A0B-4CC7CCDBD0A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BA71B8-30B7-417F-861D-E282D839A270}" type="pres">
      <dgm:prSet presAssocID="{A0C08FD5-A3CF-4F50-A6BE-FA5C99819ED7}" presName="circ3" presStyleLbl="vennNode1" presStyleIdx="2" presStyleCnt="3"/>
      <dgm:spPr/>
      <dgm:t>
        <a:bodyPr/>
        <a:lstStyle/>
        <a:p>
          <a:endParaRPr lang="ru-RU"/>
        </a:p>
      </dgm:t>
    </dgm:pt>
    <dgm:pt modelId="{B653F273-D68E-4C9D-B47D-84CA82093FDB}" type="pres">
      <dgm:prSet presAssocID="{A0C08FD5-A3CF-4F50-A6BE-FA5C99819ED7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3E8063B-D513-44DE-AEFF-4A94787E2683}" type="presOf" srcId="{5E0663B5-8E60-40F6-9A0B-4CC7CCDBD0A6}" destId="{B1257B38-FA02-4683-865A-866FAD0B7514}" srcOrd="1" destOrd="0" presId="urn:microsoft.com/office/officeart/2005/8/layout/venn1"/>
    <dgm:cxn modelId="{85BD15BD-A9E7-4F2D-8DAF-5E809E771870}" srcId="{64AC5DE1-5AFC-4FA7-AA70-C5FB2D6F6572}" destId="{307201CA-801D-404A-85F4-17B9B5B64921}" srcOrd="0" destOrd="0" parTransId="{D19608B1-42D2-405B-A752-7C475D29C9AF}" sibTransId="{1DFCF04D-DD1A-4BD3-8F9D-6F6095318628}"/>
    <dgm:cxn modelId="{2AE371AA-9731-419E-8869-6638F336161E}" type="presOf" srcId="{A0C08FD5-A3CF-4F50-A6BE-FA5C99819ED7}" destId="{B653F273-D68E-4C9D-B47D-84CA82093FDB}" srcOrd="1" destOrd="0" presId="urn:microsoft.com/office/officeart/2005/8/layout/venn1"/>
    <dgm:cxn modelId="{8B07F9B6-32D3-4215-AC06-FFEE26DA443A}" srcId="{64AC5DE1-5AFC-4FA7-AA70-C5FB2D6F6572}" destId="{5E0663B5-8E60-40F6-9A0B-4CC7CCDBD0A6}" srcOrd="1" destOrd="0" parTransId="{EC38030C-E625-4C9E-AFBD-32DAFB4424F0}" sibTransId="{CF578C67-4D1A-4DDC-BFC7-C18EF2C9FC87}"/>
    <dgm:cxn modelId="{9DD8CD9B-875F-4BC1-B25F-B69BDAD6C72D}" type="presOf" srcId="{307201CA-801D-404A-85F4-17B9B5B64921}" destId="{A8BB62B9-F54C-4079-9A91-4645692E5B22}" srcOrd="1" destOrd="0" presId="urn:microsoft.com/office/officeart/2005/8/layout/venn1"/>
    <dgm:cxn modelId="{344AEBC9-805D-46C0-85AB-D1BB43F7D8A1}" type="presOf" srcId="{A0C08FD5-A3CF-4F50-A6BE-FA5C99819ED7}" destId="{55BA71B8-30B7-417F-861D-E282D839A270}" srcOrd="0" destOrd="0" presId="urn:microsoft.com/office/officeart/2005/8/layout/venn1"/>
    <dgm:cxn modelId="{807A09EE-EDCD-4D4E-82D6-9B40A559CE34}" srcId="{64AC5DE1-5AFC-4FA7-AA70-C5FB2D6F6572}" destId="{A0C08FD5-A3CF-4F50-A6BE-FA5C99819ED7}" srcOrd="2" destOrd="0" parTransId="{32C6EC91-7053-4FB9-95E5-CE684F04BFD8}" sibTransId="{68916A36-36E2-477E-893C-0E1A6BDE1791}"/>
    <dgm:cxn modelId="{28773DE8-4524-42DE-BADF-189134A2D07A}" type="presOf" srcId="{64AC5DE1-5AFC-4FA7-AA70-C5FB2D6F6572}" destId="{8B355C80-7B12-4BD5-8DFA-931B6A040514}" srcOrd="0" destOrd="0" presId="urn:microsoft.com/office/officeart/2005/8/layout/venn1"/>
    <dgm:cxn modelId="{7DF55772-08DD-4805-AA5D-EA163B2B5903}" type="presOf" srcId="{5E0663B5-8E60-40F6-9A0B-4CC7CCDBD0A6}" destId="{814697BC-2430-484D-9AA4-64FBC3682887}" srcOrd="0" destOrd="0" presId="urn:microsoft.com/office/officeart/2005/8/layout/venn1"/>
    <dgm:cxn modelId="{BACC4529-3D9A-4985-A84D-05052507DF8D}" type="presOf" srcId="{307201CA-801D-404A-85F4-17B9B5B64921}" destId="{7518228C-6241-480E-B888-63DD2CBC1E4A}" srcOrd="0" destOrd="0" presId="urn:microsoft.com/office/officeart/2005/8/layout/venn1"/>
    <dgm:cxn modelId="{CB6EFED8-EFBD-40C7-9E8F-78F28B8E3D73}" type="presParOf" srcId="{8B355C80-7B12-4BD5-8DFA-931B6A040514}" destId="{7518228C-6241-480E-B888-63DD2CBC1E4A}" srcOrd="0" destOrd="0" presId="urn:microsoft.com/office/officeart/2005/8/layout/venn1"/>
    <dgm:cxn modelId="{AE868A74-137F-4B9E-9EF8-F883751356F9}" type="presParOf" srcId="{8B355C80-7B12-4BD5-8DFA-931B6A040514}" destId="{A8BB62B9-F54C-4079-9A91-4645692E5B22}" srcOrd="1" destOrd="0" presId="urn:microsoft.com/office/officeart/2005/8/layout/venn1"/>
    <dgm:cxn modelId="{ADD8CE5D-47AA-43B9-8216-01FC38416EA2}" type="presParOf" srcId="{8B355C80-7B12-4BD5-8DFA-931B6A040514}" destId="{814697BC-2430-484D-9AA4-64FBC3682887}" srcOrd="2" destOrd="0" presId="urn:microsoft.com/office/officeart/2005/8/layout/venn1"/>
    <dgm:cxn modelId="{54E705F8-C3EC-4C4D-9828-A2FD27C3C4BE}" type="presParOf" srcId="{8B355C80-7B12-4BD5-8DFA-931B6A040514}" destId="{B1257B38-FA02-4683-865A-866FAD0B7514}" srcOrd="3" destOrd="0" presId="urn:microsoft.com/office/officeart/2005/8/layout/venn1"/>
    <dgm:cxn modelId="{D0390F56-48CA-47E8-9948-D72D7439D77E}" type="presParOf" srcId="{8B355C80-7B12-4BD5-8DFA-931B6A040514}" destId="{55BA71B8-30B7-417F-861D-E282D839A270}" srcOrd="4" destOrd="0" presId="urn:microsoft.com/office/officeart/2005/8/layout/venn1"/>
    <dgm:cxn modelId="{93703C42-6066-4F82-BE01-099E43BAA46B}" type="presParOf" srcId="{8B355C80-7B12-4BD5-8DFA-931B6A040514}" destId="{B653F273-D68E-4C9D-B47D-84CA82093FDB}" srcOrd="5" destOrd="0" presId="urn:microsoft.com/office/officeart/2005/8/layout/venn1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F8475D-DFB0-4334-BB93-0715DE14145D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8E7971C-1C7F-49B7-8FB4-D32E6EA1B012}">
      <dgm:prSet phldrT="[Текст]" custT="1"/>
      <dgm:spPr/>
      <dgm:t>
        <a:bodyPr/>
        <a:lstStyle/>
        <a:p>
          <a:r>
            <a:rPr lang="ru-RU" sz="2400" b="1" dirty="0" smtClean="0"/>
            <a:t>Предпринимательская деятельность как система</a:t>
          </a:r>
          <a:endParaRPr lang="ru-RU" sz="2400" b="1" dirty="0"/>
        </a:p>
      </dgm:t>
    </dgm:pt>
    <dgm:pt modelId="{4EF2EC51-7CC7-4586-ACFF-5BBDBA1185E6}" type="parTrans" cxnId="{3B4DD055-D96C-44EE-82FE-A23766E1CEBE}">
      <dgm:prSet/>
      <dgm:spPr/>
      <dgm:t>
        <a:bodyPr/>
        <a:lstStyle/>
        <a:p>
          <a:endParaRPr lang="ru-RU"/>
        </a:p>
      </dgm:t>
    </dgm:pt>
    <dgm:pt modelId="{35DDD2E5-B040-43C5-B1BF-C8A02CA483ED}" type="sibTrans" cxnId="{3B4DD055-D96C-44EE-82FE-A23766E1CEBE}">
      <dgm:prSet/>
      <dgm:spPr/>
      <dgm:t>
        <a:bodyPr/>
        <a:lstStyle/>
        <a:p>
          <a:endParaRPr lang="ru-RU"/>
        </a:p>
      </dgm:t>
    </dgm:pt>
    <dgm:pt modelId="{15CB8CDC-1B49-4181-A403-6817FF1408C5}">
      <dgm:prSet phldrT="[Текст]" custT="1"/>
      <dgm:spPr>
        <a:ln w="19050"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ru-RU" sz="2000" b="1" dirty="0" smtClean="0">
              <a:solidFill>
                <a:srgbClr val="FF0000"/>
              </a:solidFill>
            </a:rPr>
            <a:t>Формы и методы</a:t>
          </a:r>
          <a:endParaRPr lang="ru-RU" sz="2000" b="1" dirty="0">
            <a:solidFill>
              <a:srgbClr val="FF0000"/>
            </a:solidFill>
          </a:endParaRPr>
        </a:p>
      </dgm:t>
    </dgm:pt>
    <dgm:pt modelId="{2B457321-2861-4CD8-8D90-52E8625DC6F4}" type="parTrans" cxnId="{6D4F584B-8205-41B8-A9FB-66B4CC9E318A}">
      <dgm:prSet/>
      <dgm:spPr/>
      <dgm:t>
        <a:bodyPr/>
        <a:lstStyle/>
        <a:p>
          <a:endParaRPr lang="ru-RU"/>
        </a:p>
      </dgm:t>
    </dgm:pt>
    <dgm:pt modelId="{0F3456E1-F71E-4C61-83DB-92979274DDC5}" type="sibTrans" cxnId="{6D4F584B-8205-41B8-A9FB-66B4CC9E318A}">
      <dgm:prSet/>
      <dgm:spPr/>
      <dgm:t>
        <a:bodyPr/>
        <a:lstStyle/>
        <a:p>
          <a:endParaRPr lang="ru-RU"/>
        </a:p>
      </dgm:t>
    </dgm:pt>
    <dgm:pt modelId="{71E5F162-2C4D-460D-94D4-B3738890843A}">
      <dgm:prSet phldrT="[Текст]" custT="1"/>
      <dgm:spPr>
        <a:ln w="19050"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ru-RU" sz="2000" b="1" dirty="0" smtClean="0">
              <a:solidFill>
                <a:srgbClr val="FF0000"/>
              </a:solidFill>
            </a:rPr>
            <a:t>Система поддержки; </a:t>
          </a:r>
          <a:r>
            <a:rPr lang="ru-RU" sz="2000" b="1" dirty="0" err="1" smtClean="0">
              <a:solidFill>
                <a:srgbClr val="FF0000"/>
              </a:solidFill>
            </a:rPr>
            <a:t>бизнес-инкубирование</a:t>
          </a:r>
          <a:endParaRPr lang="ru-RU" sz="2000" b="1" dirty="0">
            <a:solidFill>
              <a:srgbClr val="FF0000"/>
            </a:solidFill>
          </a:endParaRPr>
        </a:p>
      </dgm:t>
    </dgm:pt>
    <dgm:pt modelId="{D66BED69-1CBD-47C1-9733-DE2DB68E94C5}" type="parTrans" cxnId="{30785FF5-F16E-4702-AD21-E5A089684026}">
      <dgm:prSet/>
      <dgm:spPr/>
      <dgm:t>
        <a:bodyPr/>
        <a:lstStyle/>
        <a:p>
          <a:endParaRPr lang="ru-RU"/>
        </a:p>
      </dgm:t>
    </dgm:pt>
    <dgm:pt modelId="{9BDD4404-A0C9-4296-AF86-961EA5636780}" type="sibTrans" cxnId="{30785FF5-F16E-4702-AD21-E5A089684026}">
      <dgm:prSet/>
      <dgm:spPr/>
      <dgm:t>
        <a:bodyPr/>
        <a:lstStyle/>
        <a:p>
          <a:endParaRPr lang="ru-RU"/>
        </a:p>
      </dgm:t>
    </dgm:pt>
    <dgm:pt modelId="{9B75D32A-804E-461A-94FC-6145441EEDFE}">
      <dgm:prSet phldrT="[Текст]" custT="1"/>
      <dgm:spPr/>
      <dgm:t>
        <a:bodyPr/>
        <a:lstStyle/>
        <a:p>
          <a:r>
            <a:rPr lang="ru-RU" sz="2400" b="1" dirty="0" smtClean="0"/>
            <a:t>Правовое обеспечение предпринимательской деятельности</a:t>
          </a:r>
          <a:endParaRPr lang="ru-RU" sz="2400" b="1" dirty="0"/>
        </a:p>
      </dgm:t>
    </dgm:pt>
    <dgm:pt modelId="{59B9BD3F-41EF-4093-8A00-62202B4A2DE6}" type="parTrans" cxnId="{4DCFF292-06EA-45B8-8E04-712F064F0828}">
      <dgm:prSet/>
      <dgm:spPr/>
      <dgm:t>
        <a:bodyPr/>
        <a:lstStyle/>
        <a:p>
          <a:endParaRPr lang="ru-RU"/>
        </a:p>
      </dgm:t>
    </dgm:pt>
    <dgm:pt modelId="{2944EFB7-90BB-421D-AA43-00192A7144A7}" type="sibTrans" cxnId="{4DCFF292-06EA-45B8-8E04-712F064F0828}">
      <dgm:prSet/>
      <dgm:spPr/>
      <dgm:t>
        <a:bodyPr/>
        <a:lstStyle/>
        <a:p>
          <a:endParaRPr lang="ru-RU"/>
        </a:p>
      </dgm:t>
    </dgm:pt>
    <dgm:pt modelId="{E760F069-2185-4F84-876D-2CE311CEBD49}">
      <dgm:prSet phldrT="[Текст]" custT="1"/>
      <dgm:spPr>
        <a:ln w="28575"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ru-RU" sz="2000" b="1" dirty="0" smtClean="0">
              <a:solidFill>
                <a:srgbClr val="FF0000"/>
              </a:solidFill>
            </a:rPr>
            <a:t>Основные нормативные акты</a:t>
          </a:r>
          <a:endParaRPr lang="ru-RU" sz="2000" b="1" dirty="0">
            <a:solidFill>
              <a:srgbClr val="FF0000"/>
            </a:solidFill>
          </a:endParaRPr>
        </a:p>
      </dgm:t>
    </dgm:pt>
    <dgm:pt modelId="{9E18A7A1-9446-4E81-9002-C4F16391EDDC}" type="parTrans" cxnId="{12783FE3-C2F4-4432-A61B-AF422587E50A}">
      <dgm:prSet/>
      <dgm:spPr/>
      <dgm:t>
        <a:bodyPr/>
        <a:lstStyle/>
        <a:p>
          <a:endParaRPr lang="ru-RU"/>
        </a:p>
      </dgm:t>
    </dgm:pt>
    <dgm:pt modelId="{D9617658-F419-4F92-8A70-27BE38A0B92E}" type="sibTrans" cxnId="{12783FE3-C2F4-4432-A61B-AF422587E50A}">
      <dgm:prSet/>
      <dgm:spPr/>
      <dgm:t>
        <a:bodyPr/>
        <a:lstStyle/>
        <a:p>
          <a:endParaRPr lang="ru-RU"/>
        </a:p>
      </dgm:t>
    </dgm:pt>
    <dgm:pt modelId="{B6821A90-90D9-45BB-BC30-19DCB56F4885}">
      <dgm:prSet phldrT="[Текст]" custT="1"/>
      <dgm:spPr>
        <a:ln w="19050"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ru-RU" sz="2000" b="1" dirty="0" smtClean="0">
              <a:solidFill>
                <a:srgbClr val="FF0000"/>
              </a:solidFill>
            </a:rPr>
            <a:t>Создание и регистрация предприятия</a:t>
          </a:r>
          <a:endParaRPr lang="ru-RU" sz="2000" b="1" dirty="0">
            <a:solidFill>
              <a:srgbClr val="FF0000"/>
            </a:solidFill>
          </a:endParaRPr>
        </a:p>
      </dgm:t>
    </dgm:pt>
    <dgm:pt modelId="{9DEA09D1-BCAF-430B-98ED-D7F369456785}" type="parTrans" cxnId="{DD6C0BE8-7664-4AA0-B8CA-76CB31D9C8E7}">
      <dgm:prSet/>
      <dgm:spPr/>
      <dgm:t>
        <a:bodyPr/>
        <a:lstStyle/>
        <a:p>
          <a:endParaRPr lang="ru-RU"/>
        </a:p>
      </dgm:t>
    </dgm:pt>
    <dgm:pt modelId="{AF5750C7-D71B-4079-9339-8CF92A4C4F22}" type="sibTrans" cxnId="{DD6C0BE8-7664-4AA0-B8CA-76CB31D9C8E7}">
      <dgm:prSet/>
      <dgm:spPr/>
      <dgm:t>
        <a:bodyPr/>
        <a:lstStyle/>
        <a:p>
          <a:endParaRPr lang="ru-RU"/>
        </a:p>
      </dgm:t>
    </dgm:pt>
    <dgm:pt modelId="{FCC2C714-0FC4-4726-A3EB-BDBB5BF3E8C5}">
      <dgm:prSet phldrT="[Текст]" custT="1"/>
      <dgm:spPr/>
      <dgm:t>
        <a:bodyPr/>
        <a:lstStyle/>
        <a:p>
          <a:r>
            <a:rPr lang="ru-RU" sz="2400" b="1" dirty="0" smtClean="0"/>
            <a:t>Делопроизводство и кадры</a:t>
          </a:r>
          <a:endParaRPr lang="ru-RU" sz="2400" b="1" dirty="0"/>
        </a:p>
      </dgm:t>
    </dgm:pt>
    <dgm:pt modelId="{6AD8E95D-356E-42EA-B771-CEA9C0EE285C}" type="parTrans" cxnId="{DB066936-F3B1-4CE2-B42F-5D7C0D399700}">
      <dgm:prSet/>
      <dgm:spPr/>
      <dgm:t>
        <a:bodyPr/>
        <a:lstStyle/>
        <a:p>
          <a:endParaRPr lang="ru-RU"/>
        </a:p>
      </dgm:t>
    </dgm:pt>
    <dgm:pt modelId="{8ABACBA8-5745-4E0F-A9AD-3F717CC82AC5}" type="sibTrans" cxnId="{DB066936-F3B1-4CE2-B42F-5D7C0D399700}">
      <dgm:prSet/>
      <dgm:spPr/>
      <dgm:t>
        <a:bodyPr/>
        <a:lstStyle/>
        <a:p>
          <a:endParaRPr lang="ru-RU"/>
        </a:p>
      </dgm:t>
    </dgm:pt>
    <dgm:pt modelId="{1CF54B82-127A-4326-BEAB-BBAC3843524D}">
      <dgm:prSet phldrT="[Текст]"/>
      <dgm:spPr>
        <a:ln w="19050"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Кадровое делопроизводство</a:t>
          </a:r>
          <a:endParaRPr lang="ru-RU" b="1" dirty="0">
            <a:solidFill>
              <a:srgbClr val="FF0000"/>
            </a:solidFill>
          </a:endParaRPr>
        </a:p>
      </dgm:t>
    </dgm:pt>
    <dgm:pt modelId="{5EEAE619-15EF-4E28-8237-53B50C18B1BB}" type="parTrans" cxnId="{DAEE433C-FC88-41C2-92E5-120A637AB2C7}">
      <dgm:prSet/>
      <dgm:spPr/>
      <dgm:t>
        <a:bodyPr/>
        <a:lstStyle/>
        <a:p>
          <a:endParaRPr lang="ru-RU"/>
        </a:p>
      </dgm:t>
    </dgm:pt>
    <dgm:pt modelId="{0490BD67-5519-4C21-B778-89704711CEDE}" type="sibTrans" cxnId="{DAEE433C-FC88-41C2-92E5-120A637AB2C7}">
      <dgm:prSet/>
      <dgm:spPr/>
      <dgm:t>
        <a:bodyPr/>
        <a:lstStyle/>
        <a:p>
          <a:endParaRPr lang="ru-RU"/>
        </a:p>
      </dgm:t>
    </dgm:pt>
    <dgm:pt modelId="{E74DAE75-C7A1-4746-A365-F0E99EE17AE0}">
      <dgm:prSet phldrT="[Текст]"/>
      <dgm:spPr>
        <a:ln w="19050"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Трудовое право; трудовой кодекс</a:t>
          </a:r>
          <a:endParaRPr lang="ru-RU" b="1" dirty="0">
            <a:solidFill>
              <a:srgbClr val="FF0000"/>
            </a:solidFill>
          </a:endParaRPr>
        </a:p>
      </dgm:t>
    </dgm:pt>
    <dgm:pt modelId="{75ACD282-F1C5-4C7D-9304-C44C7E0E12FF}" type="parTrans" cxnId="{A6E4C0EE-C711-44B1-9300-E4B9040536F3}">
      <dgm:prSet/>
      <dgm:spPr/>
      <dgm:t>
        <a:bodyPr/>
        <a:lstStyle/>
        <a:p>
          <a:endParaRPr lang="ru-RU"/>
        </a:p>
      </dgm:t>
    </dgm:pt>
    <dgm:pt modelId="{5CF6AF7E-CE1E-4DB7-9A34-7C87DCF8A7AB}" type="sibTrans" cxnId="{A6E4C0EE-C711-44B1-9300-E4B9040536F3}">
      <dgm:prSet/>
      <dgm:spPr/>
      <dgm:t>
        <a:bodyPr/>
        <a:lstStyle/>
        <a:p>
          <a:endParaRPr lang="ru-RU"/>
        </a:p>
      </dgm:t>
    </dgm:pt>
    <dgm:pt modelId="{91F5C067-C982-4FE0-80A9-FCBA90FD05E0}" type="pres">
      <dgm:prSet presAssocID="{44F8475D-DFB0-4334-BB93-0715DE14145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41C56FD-C49F-49A5-AEFE-288F6B58D5A7}" type="pres">
      <dgm:prSet presAssocID="{FCC2C714-0FC4-4726-A3EB-BDBB5BF3E8C5}" presName="boxAndChildren" presStyleCnt="0"/>
      <dgm:spPr/>
    </dgm:pt>
    <dgm:pt modelId="{5BC41E5B-6FBC-465D-9303-C0F628E23642}" type="pres">
      <dgm:prSet presAssocID="{FCC2C714-0FC4-4726-A3EB-BDBB5BF3E8C5}" presName="parentTextBox" presStyleLbl="node1" presStyleIdx="0" presStyleCnt="3"/>
      <dgm:spPr/>
      <dgm:t>
        <a:bodyPr/>
        <a:lstStyle/>
        <a:p>
          <a:endParaRPr lang="ru-RU"/>
        </a:p>
      </dgm:t>
    </dgm:pt>
    <dgm:pt modelId="{06A418CA-6A60-4AB7-831E-4CC6087AF262}" type="pres">
      <dgm:prSet presAssocID="{FCC2C714-0FC4-4726-A3EB-BDBB5BF3E8C5}" presName="entireBox" presStyleLbl="node1" presStyleIdx="0" presStyleCnt="3"/>
      <dgm:spPr/>
      <dgm:t>
        <a:bodyPr/>
        <a:lstStyle/>
        <a:p>
          <a:endParaRPr lang="ru-RU"/>
        </a:p>
      </dgm:t>
    </dgm:pt>
    <dgm:pt modelId="{64DD0101-6F5C-441E-98B5-C120E5AB61AB}" type="pres">
      <dgm:prSet presAssocID="{FCC2C714-0FC4-4726-A3EB-BDBB5BF3E8C5}" presName="descendantBox" presStyleCnt="0"/>
      <dgm:spPr/>
    </dgm:pt>
    <dgm:pt modelId="{C9FEE17B-4510-4AF7-9F52-E0C5A6F211DF}" type="pres">
      <dgm:prSet presAssocID="{1CF54B82-127A-4326-BEAB-BBAC3843524D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43045F-D385-44AA-99D0-031994A58D24}" type="pres">
      <dgm:prSet presAssocID="{E74DAE75-C7A1-4746-A365-F0E99EE17AE0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F65E9B-7592-46E6-A292-FE5357765081}" type="pres">
      <dgm:prSet presAssocID="{2944EFB7-90BB-421D-AA43-00192A7144A7}" presName="sp" presStyleCnt="0"/>
      <dgm:spPr/>
    </dgm:pt>
    <dgm:pt modelId="{0C2DDD3E-1458-4222-8602-859259E53D31}" type="pres">
      <dgm:prSet presAssocID="{9B75D32A-804E-461A-94FC-6145441EEDFE}" presName="arrowAndChildren" presStyleCnt="0"/>
      <dgm:spPr/>
    </dgm:pt>
    <dgm:pt modelId="{194AD16D-19D5-4009-83B9-6BBA52364884}" type="pres">
      <dgm:prSet presAssocID="{9B75D32A-804E-461A-94FC-6145441EEDFE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B5A25547-8513-4832-930B-C2BD92AE1EB2}" type="pres">
      <dgm:prSet presAssocID="{9B75D32A-804E-461A-94FC-6145441EEDFE}" presName="arrow" presStyleLbl="node1" presStyleIdx="1" presStyleCnt="3" custLinFactNeighborX="-391" custLinFactNeighborY="128"/>
      <dgm:spPr/>
      <dgm:t>
        <a:bodyPr/>
        <a:lstStyle/>
        <a:p>
          <a:endParaRPr lang="ru-RU"/>
        </a:p>
      </dgm:t>
    </dgm:pt>
    <dgm:pt modelId="{EA6372BE-0E77-43FD-9020-DAD5231A6C1F}" type="pres">
      <dgm:prSet presAssocID="{9B75D32A-804E-461A-94FC-6145441EEDFE}" presName="descendantArrow" presStyleCnt="0"/>
      <dgm:spPr/>
    </dgm:pt>
    <dgm:pt modelId="{E7FE49FB-F9ED-4DDD-A5E3-CF6478AE4F6E}" type="pres">
      <dgm:prSet presAssocID="{E760F069-2185-4F84-876D-2CE311CEBD49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3C15F7-6832-4A0D-8427-B3EC2109B392}" type="pres">
      <dgm:prSet presAssocID="{B6821A90-90D9-45BB-BC30-19DCB56F4885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9A8126-EC0E-4224-A649-D7C856BAE4A8}" type="pres">
      <dgm:prSet presAssocID="{35DDD2E5-B040-43C5-B1BF-C8A02CA483ED}" presName="sp" presStyleCnt="0"/>
      <dgm:spPr/>
    </dgm:pt>
    <dgm:pt modelId="{346CD26E-A167-467E-8F82-5CBA3A114E7B}" type="pres">
      <dgm:prSet presAssocID="{08E7971C-1C7F-49B7-8FB4-D32E6EA1B012}" presName="arrowAndChildren" presStyleCnt="0"/>
      <dgm:spPr/>
    </dgm:pt>
    <dgm:pt modelId="{1FD12BD8-7644-4A0C-B62F-6D245317313B}" type="pres">
      <dgm:prSet presAssocID="{08E7971C-1C7F-49B7-8FB4-D32E6EA1B012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CBD7D5FB-B2F6-4D94-AF76-D0BFC12C5105}" type="pres">
      <dgm:prSet presAssocID="{08E7971C-1C7F-49B7-8FB4-D32E6EA1B012}" presName="arrow" presStyleLbl="node1" presStyleIdx="2" presStyleCnt="3" custLinFactNeighborY="-8401"/>
      <dgm:spPr/>
      <dgm:t>
        <a:bodyPr/>
        <a:lstStyle/>
        <a:p>
          <a:endParaRPr lang="ru-RU"/>
        </a:p>
      </dgm:t>
    </dgm:pt>
    <dgm:pt modelId="{310A63F7-6E61-4404-8AD0-66BC6B02BA57}" type="pres">
      <dgm:prSet presAssocID="{08E7971C-1C7F-49B7-8FB4-D32E6EA1B012}" presName="descendantArrow" presStyleCnt="0"/>
      <dgm:spPr/>
    </dgm:pt>
    <dgm:pt modelId="{405AF665-F662-410E-9974-F95D623BD891}" type="pres">
      <dgm:prSet presAssocID="{15CB8CDC-1B49-4181-A403-6817FF1408C5}" presName="childTextArrow" presStyleLbl="fgAccFollowNode1" presStyleIdx="4" presStyleCnt="6" custScaleY="979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3060D0-C1D9-49F8-89DB-306BC42DBF80}" type="pres">
      <dgm:prSet presAssocID="{71E5F162-2C4D-460D-94D4-B3738890843A}" presName="childTextArrow" presStyleLbl="fgAccFollowNode1" presStyleIdx="5" presStyleCnt="6" custScaleY="982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D6C0BE8-7664-4AA0-B8CA-76CB31D9C8E7}" srcId="{9B75D32A-804E-461A-94FC-6145441EEDFE}" destId="{B6821A90-90D9-45BB-BC30-19DCB56F4885}" srcOrd="1" destOrd="0" parTransId="{9DEA09D1-BCAF-430B-98ED-D7F369456785}" sibTransId="{AF5750C7-D71B-4079-9339-8CF92A4C4F22}"/>
    <dgm:cxn modelId="{DB066936-F3B1-4CE2-B42F-5D7C0D399700}" srcId="{44F8475D-DFB0-4334-BB93-0715DE14145D}" destId="{FCC2C714-0FC4-4726-A3EB-BDBB5BF3E8C5}" srcOrd="2" destOrd="0" parTransId="{6AD8E95D-356E-42EA-B771-CEA9C0EE285C}" sibTransId="{8ABACBA8-5745-4E0F-A9AD-3F717CC82AC5}"/>
    <dgm:cxn modelId="{D2A4709C-C57D-46C7-A40B-DB4A3B4AE011}" type="presOf" srcId="{44F8475D-DFB0-4334-BB93-0715DE14145D}" destId="{91F5C067-C982-4FE0-80A9-FCBA90FD05E0}" srcOrd="0" destOrd="0" presId="urn:microsoft.com/office/officeart/2005/8/layout/process4"/>
    <dgm:cxn modelId="{9D7E4762-CB56-4D82-B366-D97E9F78B9B1}" type="presOf" srcId="{E74DAE75-C7A1-4746-A365-F0E99EE17AE0}" destId="{5B43045F-D385-44AA-99D0-031994A58D24}" srcOrd="0" destOrd="0" presId="urn:microsoft.com/office/officeart/2005/8/layout/process4"/>
    <dgm:cxn modelId="{43F09FF8-8AEF-41A1-811B-36A4979BB177}" type="presOf" srcId="{08E7971C-1C7F-49B7-8FB4-D32E6EA1B012}" destId="{1FD12BD8-7644-4A0C-B62F-6D245317313B}" srcOrd="0" destOrd="0" presId="urn:microsoft.com/office/officeart/2005/8/layout/process4"/>
    <dgm:cxn modelId="{DAEE433C-FC88-41C2-92E5-120A637AB2C7}" srcId="{FCC2C714-0FC4-4726-A3EB-BDBB5BF3E8C5}" destId="{1CF54B82-127A-4326-BEAB-BBAC3843524D}" srcOrd="0" destOrd="0" parTransId="{5EEAE619-15EF-4E28-8237-53B50C18B1BB}" sibTransId="{0490BD67-5519-4C21-B778-89704711CEDE}"/>
    <dgm:cxn modelId="{542A48E9-369D-49AA-9B2A-E25BEBBF0CC5}" type="presOf" srcId="{B6821A90-90D9-45BB-BC30-19DCB56F4885}" destId="{423C15F7-6832-4A0D-8427-B3EC2109B392}" srcOrd="0" destOrd="0" presId="urn:microsoft.com/office/officeart/2005/8/layout/process4"/>
    <dgm:cxn modelId="{10662378-70DB-47F4-9D63-FA4C6541F0CB}" type="presOf" srcId="{15CB8CDC-1B49-4181-A403-6817FF1408C5}" destId="{405AF665-F662-410E-9974-F95D623BD891}" srcOrd="0" destOrd="0" presId="urn:microsoft.com/office/officeart/2005/8/layout/process4"/>
    <dgm:cxn modelId="{4DCFF292-06EA-45B8-8E04-712F064F0828}" srcId="{44F8475D-DFB0-4334-BB93-0715DE14145D}" destId="{9B75D32A-804E-461A-94FC-6145441EEDFE}" srcOrd="1" destOrd="0" parTransId="{59B9BD3F-41EF-4093-8A00-62202B4A2DE6}" sibTransId="{2944EFB7-90BB-421D-AA43-00192A7144A7}"/>
    <dgm:cxn modelId="{6D4F584B-8205-41B8-A9FB-66B4CC9E318A}" srcId="{08E7971C-1C7F-49B7-8FB4-D32E6EA1B012}" destId="{15CB8CDC-1B49-4181-A403-6817FF1408C5}" srcOrd="0" destOrd="0" parTransId="{2B457321-2861-4CD8-8D90-52E8625DC6F4}" sibTransId="{0F3456E1-F71E-4C61-83DB-92979274DDC5}"/>
    <dgm:cxn modelId="{AFF404D2-DD87-478D-9105-947124280E01}" type="presOf" srcId="{71E5F162-2C4D-460D-94D4-B3738890843A}" destId="{E83060D0-C1D9-49F8-89DB-306BC42DBF80}" srcOrd="0" destOrd="0" presId="urn:microsoft.com/office/officeart/2005/8/layout/process4"/>
    <dgm:cxn modelId="{A6E4C0EE-C711-44B1-9300-E4B9040536F3}" srcId="{FCC2C714-0FC4-4726-A3EB-BDBB5BF3E8C5}" destId="{E74DAE75-C7A1-4746-A365-F0E99EE17AE0}" srcOrd="1" destOrd="0" parTransId="{75ACD282-F1C5-4C7D-9304-C44C7E0E12FF}" sibTransId="{5CF6AF7E-CE1E-4DB7-9A34-7C87DCF8A7AB}"/>
    <dgm:cxn modelId="{30785FF5-F16E-4702-AD21-E5A089684026}" srcId="{08E7971C-1C7F-49B7-8FB4-D32E6EA1B012}" destId="{71E5F162-2C4D-460D-94D4-B3738890843A}" srcOrd="1" destOrd="0" parTransId="{D66BED69-1CBD-47C1-9733-DE2DB68E94C5}" sibTransId="{9BDD4404-A0C9-4296-AF86-961EA5636780}"/>
    <dgm:cxn modelId="{12783FE3-C2F4-4432-A61B-AF422587E50A}" srcId="{9B75D32A-804E-461A-94FC-6145441EEDFE}" destId="{E760F069-2185-4F84-876D-2CE311CEBD49}" srcOrd="0" destOrd="0" parTransId="{9E18A7A1-9446-4E81-9002-C4F16391EDDC}" sibTransId="{D9617658-F419-4F92-8A70-27BE38A0B92E}"/>
    <dgm:cxn modelId="{3B4DD055-D96C-44EE-82FE-A23766E1CEBE}" srcId="{44F8475D-DFB0-4334-BB93-0715DE14145D}" destId="{08E7971C-1C7F-49B7-8FB4-D32E6EA1B012}" srcOrd="0" destOrd="0" parTransId="{4EF2EC51-7CC7-4586-ACFF-5BBDBA1185E6}" sibTransId="{35DDD2E5-B040-43C5-B1BF-C8A02CA483ED}"/>
    <dgm:cxn modelId="{19CB191D-E405-4E14-BF20-C274050D10D1}" type="presOf" srcId="{FCC2C714-0FC4-4726-A3EB-BDBB5BF3E8C5}" destId="{5BC41E5B-6FBC-465D-9303-C0F628E23642}" srcOrd="0" destOrd="0" presId="urn:microsoft.com/office/officeart/2005/8/layout/process4"/>
    <dgm:cxn modelId="{D2FC93D7-0365-444A-879A-DC5196E6185A}" type="presOf" srcId="{1CF54B82-127A-4326-BEAB-BBAC3843524D}" destId="{C9FEE17B-4510-4AF7-9F52-E0C5A6F211DF}" srcOrd="0" destOrd="0" presId="urn:microsoft.com/office/officeart/2005/8/layout/process4"/>
    <dgm:cxn modelId="{3CA3E3DC-77A1-4F9E-A304-95AE74BABC31}" type="presOf" srcId="{08E7971C-1C7F-49B7-8FB4-D32E6EA1B012}" destId="{CBD7D5FB-B2F6-4D94-AF76-D0BFC12C5105}" srcOrd="1" destOrd="0" presId="urn:microsoft.com/office/officeart/2005/8/layout/process4"/>
    <dgm:cxn modelId="{A6F3EF7A-FDD3-447F-926B-BF404C2EBAB3}" type="presOf" srcId="{9B75D32A-804E-461A-94FC-6145441EEDFE}" destId="{B5A25547-8513-4832-930B-C2BD92AE1EB2}" srcOrd="1" destOrd="0" presId="urn:microsoft.com/office/officeart/2005/8/layout/process4"/>
    <dgm:cxn modelId="{EFEAD82D-A289-42CE-B458-FC03F9F1547D}" type="presOf" srcId="{FCC2C714-0FC4-4726-A3EB-BDBB5BF3E8C5}" destId="{06A418CA-6A60-4AB7-831E-4CC6087AF262}" srcOrd="1" destOrd="0" presId="urn:microsoft.com/office/officeart/2005/8/layout/process4"/>
    <dgm:cxn modelId="{5F208A29-A553-4627-8846-0849C5A0977C}" type="presOf" srcId="{9B75D32A-804E-461A-94FC-6145441EEDFE}" destId="{194AD16D-19D5-4009-83B9-6BBA52364884}" srcOrd="0" destOrd="0" presId="urn:microsoft.com/office/officeart/2005/8/layout/process4"/>
    <dgm:cxn modelId="{B9A265F2-222A-45E1-A75E-2A55897CDB69}" type="presOf" srcId="{E760F069-2185-4F84-876D-2CE311CEBD49}" destId="{E7FE49FB-F9ED-4DDD-A5E3-CF6478AE4F6E}" srcOrd="0" destOrd="0" presId="urn:microsoft.com/office/officeart/2005/8/layout/process4"/>
    <dgm:cxn modelId="{E4D72B21-AD05-4E46-B4F2-F17A0F499F58}" type="presParOf" srcId="{91F5C067-C982-4FE0-80A9-FCBA90FD05E0}" destId="{B41C56FD-C49F-49A5-AEFE-288F6B58D5A7}" srcOrd="0" destOrd="0" presId="urn:microsoft.com/office/officeart/2005/8/layout/process4"/>
    <dgm:cxn modelId="{31C8DCCC-EE0E-40DD-8914-00DAC259329C}" type="presParOf" srcId="{B41C56FD-C49F-49A5-AEFE-288F6B58D5A7}" destId="{5BC41E5B-6FBC-465D-9303-C0F628E23642}" srcOrd="0" destOrd="0" presId="urn:microsoft.com/office/officeart/2005/8/layout/process4"/>
    <dgm:cxn modelId="{6C918D27-A1C9-4593-992E-B5C3E92C4899}" type="presParOf" srcId="{B41C56FD-C49F-49A5-AEFE-288F6B58D5A7}" destId="{06A418CA-6A60-4AB7-831E-4CC6087AF262}" srcOrd="1" destOrd="0" presId="urn:microsoft.com/office/officeart/2005/8/layout/process4"/>
    <dgm:cxn modelId="{FF629B0C-CD5C-4961-A83A-8D00B1DC8B4F}" type="presParOf" srcId="{B41C56FD-C49F-49A5-AEFE-288F6B58D5A7}" destId="{64DD0101-6F5C-441E-98B5-C120E5AB61AB}" srcOrd="2" destOrd="0" presId="urn:microsoft.com/office/officeart/2005/8/layout/process4"/>
    <dgm:cxn modelId="{9EE93499-2589-4DD8-BD7A-9DB1AB509C10}" type="presParOf" srcId="{64DD0101-6F5C-441E-98B5-C120E5AB61AB}" destId="{C9FEE17B-4510-4AF7-9F52-E0C5A6F211DF}" srcOrd="0" destOrd="0" presId="urn:microsoft.com/office/officeart/2005/8/layout/process4"/>
    <dgm:cxn modelId="{5BB49A50-8A12-436B-B247-EBA18C224370}" type="presParOf" srcId="{64DD0101-6F5C-441E-98B5-C120E5AB61AB}" destId="{5B43045F-D385-44AA-99D0-031994A58D24}" srcOrd="1" destOrd="0" presId="urn:microsoft.com/office/officeart/2005/8/layout/process4"/>
    <dgm:cxn modelId="{F051C067-20B0-4C03-AE3B-DEDA9EB3B989}" type="presParOf" srcId="{91F5C067-C982-4FE0-80A9-FCBA90FD05E0}" destId="{DDF65E9B-7592-46E6-A292-FE5357765081}" srcOrd="1" destOrd="0" presId="urn:microsoft.com/office/officeart/2005/8/layout/process4"/>
    <dgm:cxn modelId="{BC5AF892-5E81-4F47-94C9-1BA71542F4B7}" type="presParOf" srcId="{91F5C067-C982-4FE0-80A9-FCBA90FD05E0}" destId="{0C2DDD3E-1458-4222-8602-859259E53D31}" srcOrd="2" destOrd="0" presId="urn:microsoft.com/office/officeart/2005/8/layout/process4"/>
    <dgm:cxn modelId="{75E45328-8AC1-4921-A0FB-A373A83F2B10}" type="presParOf" srcId="{0C2DDD3E-1458-4222-8602-859259E53D31}" destId="{194AD16D-19D5-4009-83B9-6BBA52364884}" srcOrd="0" destOrd="0" presId="urn:microsoft.com/office/officeart/2005/8/layout/process4"/>
    <dgm:cxn modelId="{C5CC950D-7989-4DA3-B7CD-3CD3B9FBC682}" type="presParOf" srcId="{0C2DDD3E-1458-4222-8602-859259E53D31}" destId="{B5A25547-8513-4832-930B-C2BD92AE1EB2}" srcOrd="1" destOrd="0" presId="urn:microsoft.com/office/officeart/2005/8/layout/process4"/>
    <dgm:cxn modelId="{666DA432-1B71-41D2-915E-E1C3311D45AE}" type="presParOf" srcId="{0C2DDD3E-1458-4222-8602-859259E53D31}" destId="{EA6372BE-0E77-43FD-9020-DAD5231A6C1F}" srcOrd="2" destOrd="0" presId="urn:microsoft.com/office/officeart/2005/8/layout/process4"/>
    <dgm:cxn modelId="{0D8A0594-4F60-42F0-9777-DD12DA44FCE1}" type="presParOf" srcId="{EA6372BE-0E77-43FD-9020-DAD5231A6C1F}" destId="{E7FE49FB-F9ED-4DDD-A5E3-CF6478AE4F6E}" srcOrd="0" destOrd="0" presId="urn:microsoft.com/office/officeart/2005/8/layout/process4"/>
    <dgm:cxn modelId="{E138710C-FFCB-49B7-9684-ADCEA7CF8522}" type="presParOf" srcId="{EA6372BE-0E77-43FD-9020-DAD5231A6C1F}" destId="{423C15F7-6832-4A0D-8427-B3EC2109B392}" srcOrd="1" destOrd="0" presId="urn:microsoft.com/office/officeart/2005/8/layout/process4"/>
    <dgm:cxn modelId="{BC24D7D1-87D8-4153-858B-091821BEDBE5}" type="presParOf" srcId="{91F5C067-C982-4FE0-80A9-FCBA90FD05E0}" destId="{789A8126-EC0E-4224-A649-D7C856BAE4A8}" srcOrd="3" destOrd="0" presId="urn:microsoft.com/office/officeart/2005/8/layout/process4"/>
    <dgm:cxn modelId="{A5EFDCE1-5A64-4923-B1BD-B8E3BA58850B}" type="presParOf" srcId="{91F5C067-C982-4FE0-80A9-FCBA90FD05E0}" destId="{346CD26E-A167-467E-8F82-5CBA3A114E7B}" srcOrd="4" destOrd="0" presId="urn:microsoft.com/office/officeart/2005/8/layout/process4"/>
    <dgm:cxn modelId="{DF5FB73E-BAAD-4F03-910F-1B9CEB89892C}" type="presParOf" srcId="{346CD26E-A167-467E-8F82-5CBA3A114E7B}" destId="{1FD12BD8-7644-4A0C-B62F-6D245317313B}" srcOrd="0" destOrd="0" presId="urn:microsoft.com/office/officeart/2005/8/layout/process4"/>
    <dgm:cxn modelId="{80D8F391-5E12-419D-9DC5-6AED81E53A70}" type="presParOf" srcId="{346CD26E-A167-467E-8F82-5CBA3A114E7B}" destId="{CBD7D5FB-B2F6-4D94-AF76-D0BFC12C5105}" srcOrd="1" destOrd="0" presId="urn:microsoft.com/office/officeart/2005/8/layout/process4"/>
    <dgm:cxn modelId="{9A849321-C308-43F3-8E82-A52F87D2C448}" type="presParOf" srcId="{346CD26E-A167-467E-8F82-5CBA3A114E7B}" destId="{310A63F7-6E61-4404-8AD0-66BC6B02BA57}" srcOrd="2" destOrd="0" presId="urn:microsoft.com/office/officeart/2005/8/layout/process4"/>
    <dgm:cxn modelId="{6BE65E68-5998-486E-9C82-16196EBA2DC5}" type="presParOf" srcId="{310A63F7-6E61-4404-8AD0-66BC6B02BA57}" destId="{405AF665-F662-410E-9974-F95D623BD891}" srcOrd="0" destOrd="0" presId="urn:microsoft.com/office/officeart/2005/8/layout/process4"/>
    <dgm:cxn modelId="{7B88B144-BCC3-46A1-B705-F1F50B8277F2}" type="presParOf" srcId="{310A63F7-6E61-4404-8AD0-66BC6B02BA57}" destId="{E83060D0-C1D9-49F8-89DB-306BC42DBF80}" srcOrd="1" destOrd="0" presId="urn:microsoft.com/office/officeart/2005/8/layout/process4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4F8475D-DFB0-4334-BB93-0715DE14145D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8E7971C-1C7F-49B7-8FB4-D32E6EA1B012}">
      <dgm:prSet phldrT="[Текст]" custT="1"/>
      <dgm:spPr/>
      <dgm:t>
        <a:bodyPr/>
        <a:lstStyle/>
        <a:p>
          <a:r>
            <a:rPr lang="ru-RU" sz="2400" b="1" dirty="0" smtClean="0"/>
            <a:t>Экономика и управление на предприятии</a:t>
          </a:r>
          <a:endParaRPr lang="ru-RU" sz="2400" b="1" dirty="0"/>
        </a:p>
      </dgm:t>
    </dgm:pt>
    <dgm:pt modelId="{4EF2EC51-7CC7-4586-ACFF-5BBDBA1185E6}" type="parTrans" cxnId="{3B4DD055-D96C-44EE-82FE-A23766E1CEBE}">
      <dgm:prSet/>
      <dgm:spPr/>
      <dgm:t>
        <a:bodyPr/>
        <a:lstStyle/>
        <a:p>
          <a:endParaRPr lang="ru-RU"/>
        </a:p>
      </dgm:t>
    </dgm:pt>
    <dgm:pt modelId="{35DDD2E5-B040-43C5-B1BF-C8A02CA483ED}" type="sibTrans" cxnId="{3B4DD055-D96C-44EE-82FE-A23766E1CEBE}">
      <dgm:prSet/>
      <dgm:spPr/>
      <dgm:t>
        <a:bodyPr/>
        <a:lstStyle/>
        <a:p>
          <a:endParaRPr lang="ru-RU"/>
        </a:p>
      </dgm:t>
    </dgm:pt>
    <dgm:pt modelId="{15CB8CDC-1B49-4181-A403-6817FF1408C5}">
      <dgm:prSet phldrT="[Текст]" custT="1"/>
      <dgm:spPr>
        <a:ln w="19050"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ru-RU" sz="2000" b="1" dirty="0" smtClean="0">
              <a:solidFill>
                <a:srgbClr val="FF0000"/>
              </a:solidFill>
            </a:rPr>
            <a:t>Менеджмент</a:t>
          </a:r>
          <a:endParaRPr lang="ru-RU" sz="2000" b="1" dirty="0">
            <a:solidFill>
              <a:srgbClr val="FF0000"/>
            </a:solidFill>
          </a:endParaRPr>
        </a:p>
      </dgm:t>
    </dgm:pt>
    <dgm:pt modelId="{2B457321-2861-4CD8-8D90-52E8625DC6F4}" type="parTrans" cxnId="{6D4F584B-8205-41B8-A9FB-66B4CC9E318A}">
      <dgm:prSet/>
      <dgm:spPr/>
      <dgm:t>
        <a:bodyPr/>
        <a:lstStyle/>
        <a:p>
          <a:endParaRPr lang="ru-RU"/>
        </a:p>
      </dgm:t>
    </dgm:pt>
    <dgm:pt modelId="{0F3456E1-F71E-4C61-83DB-92979274DDC5}" type="sibTrans" cxnId="{6D4F584B-8205-41B8-A9FB-66B4CC9E318A}">
      <dgm:prSet/>
      <dgm:spPr/>
      <dgm:t>
        <a:bodyPr/>
        <a:lstStyle/>
        <a:p>
          <a:endParaRPr lang="ru-RU"/>
        </a:p>
      </dgm:t>
    </dgm:pt>
    <dgm:pt modelId="{71E5F162-2C4D-460D-94D4-B3738890843A}">
      <dgm:prSet phldrT="[Текст]" custT="1"/>
      <dgm:spPr>
        <a:ln w="19050"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ru-RU" sz="2000" b="1" dirty="0" smtClean="0">
              <a:solidFill>
                <a:srgbClr val="FF0000"/>
              </a:solidFill>
            </a:rPr>
            <a:t>Маркетинг</a:t>
          </a:r>
          <a:endParaRPr lang="ru-RU" sz="2000" b="1" dirty="0">
            <a:solidFill>
              <a:srgbClr val="FF0000"/>
            </a:solidFill>
          </a:endParaRPr>
        </a:p>
      </dgm:t>
    </dgm:pt>
    <dgm:pt modelId="{D66BED69-1CBD-47C1-9733-DE2DB68E94C5}" type="parTrans" cxnId="{30785FF5-F16E-4702-AD21-E5A089684026}">
      <dgm:prSet/>
      <dgm:spPr/>
      <dgm:t>
        <a:bodyPr/>
        <a:lstStyle/>
        <a:p>
          <a:endParaRPr lang="ru-RU"/>
        </a:p>
      </dgm:t>
    </dgm:pt>
    <dgm:pt modelId="{9BDD4404-A0C9-4296-AF86-961EA5636780}" type="sibTrans" cxnId="{30785FF5-F16E-4702-AD21-E5A089684026}">
      <dgm:prSet/>
      <dgm:spPr/>
      <dgm:t>
        <a:bodyPr/>
        <a:lstStyle/>
        <a:p>
          <a:endParaRPr lang="ru-RU"/>
        </a:p>
      </dgm:t>
    </dgm:pt>
    <dgm:pt modelId="{9B75D32A-804E-461A-94FC-6145441EEDFE}">
      <dgm:prSet phldrT="[Текст]" custT="1"/>
      <dgm:spPr/>
      <dgm:t>
        <a:bodyPr/>
        <a:lstStyle/>
        <a:p>
          <a:r>
            <a:rPr lang="ru-RU" sz="2400" b="1" dirty="0" smtClean="0"/>
            <a:t>Экономика и управление на предприятии</a:t>
          </a:r>
          <a:endParaRPr lang="ru-RU" sz="2400" b="1" dirty="0"/>
        </a:p>
      </dgm:t>
    </dgm:pt>
    <dgm:pt modelId="{59B9BD3F-41EF-4093-8A00-62202B4A2DE6}" type="parTrans" cxnId="{4DCFF292-06EA-45B8-8E04-712F064F0828}">
      <dgm:prSet/>
      <dgm:spPr/>
      <dgm:t>
        <a:bodyPr/>
        <a:lstStyle/>
        <a:p>
          <a:endParaRPr lang="ru-RU"/>
        </a:p>
      </dgm:t>
    </dgm:pt>
    <dgm:pt modelId="{2944EFB7-90BB-421D-AA43-00192A7144A7}" type="sibTrans" cxnId="{4DCFF292-06EA-45B8-8E04-712F064F0828}">
      <dgm:prSet/>
      <dgm:spPr/>
      <dgm:t>
        <a:bodyPr/>
        <a:lstStyle/>
        <a:p>
          <a:endParaRPr lang="ru-RU"/>
        </a:p>
      </dgm:t>
    </dgm:pt>
    <dgm:pt modelId="{E760F069-2185-4F84-876D-2CE311CEBD49}">
      <dgm:prSet phldrT="[Текст]" custT="1"/>
      <dgm:spPr>
        <a:ln w="28575"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ru-RU" sz="2000" b="1" dirty="0" smtClean="0">
              <a:solidFill>
                <a:srgbClr val="FF0000"/>
              </a:solidFill>
            </a:rPr>
            <a:t>Бухгалтерский и управленческий учет</a:t>
          </a:r>
          <a:endParaRPr lang="ru-RU" sz="2000" b="1" dirty="0">
            <a:solidFill>
              <a:srgbClr val="FF0000"/>
            </a:solidFill>
          </a:endParaRPr>
        </a:p>
      </dgm:t>
    </dgm:pt>
    <dgm:pt modelId="{9E18A7A1-9446-4E81-9002-C4F16391EDDC}" type="parTrans" cxnId="{12783FE3-C2F4-4432-A61B-AF422587E50A}">
      <dgm:prSet/>
      <dgm:spPr/>
      <dgm:t>
        <a:bodyPr/>
        <a:lstStyle/>
        <a:p>
          <a:endParaRPr lang="ru-RU"/>
        </a:p>
      </dgm:t>
    </dgm:pt>
    <dgm:pt modelId="{D9617658-F419-4F92-8A70-27BE38A0B92E}" type="sibTrans" cxnId="{12783FE3-C2F4-4432-A61B-AF422587E50A}">
      <dgm:prSet/>
      <dgm:spPr/>
      <dgm:t>
        <a:bodyPr/>
        <a:lstStyle/>
        <a:p>
          <a:endParaRPr lang="ru-RU"/>
        </a:p>
      </dgm:t>
    </dgm:pt>
    <dgm:pt modelId="{B6821A90-90D9-45BB-BC30-19DCB56F4885}">
      <dgm:prSet phldrT="[Текст]" custT="1"/>
      <dgm:spPr>
        <a:ln w="19050"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ru-RU" sz="2000" b="1" dirty="0" smtClean="0">
              <a:solidFill>
                <a:srgbClr val="FF0000"/>
              </a:solidFill>
            </a:rPr>
            <a:t>Налогообложение</a:t>
          </a:r>
          <a:endParaRPr lang="ru-RU" sz="2000" b="1" dirty="0">
            <a:solidFill>
              <a:srgbClr val="FF0000"/>
            </a:solidFill>
          </a:endParaRPr>
        </a:p>
      </dgm:t>
    </dgm:pt>
    <dgm:pt modelId="{9DEA09D1-BCAF-430B-98ED-D7F369456785}" type="parTrans" cxnId="{DD6C0BE8-7664-4AA0-B8CA-76CB31D9C8E7}">
      <dgm:prSet/>
      <dgm:spPr/>
      <dgm:t>
        <a:bodyPr/>
        <a:lstStyle/>
        <a:p>
          <a:endParaRPr lang="ru-RU"/>
        </a:p>
      </dgm:t>
    </dgm:pt>
    <dgm:pt modelId="{AF5750C7-D71B-4079-9339-8CF92A4C4F22}" type="sibTrans" cxnId="{DD6C0BE8-7664-4AA0-B8CA-76CB31D9C8E7}">
      <dgm:prSet/>
      <dgm:spPr/>
      <dgm:t>
        <a:bodyPr/>
        <a:lstStyle/>
        <a:p>
          <a:endParaRPr lang="ru-RU"/>
        </a:p>
      </dgm:t>
    </dgm:pt>
    <dgm:pt modelId="{FCC2C714-0FC4-4726-A3EB-BDBB5BF3E8C5}">
      <dgm:prSet phldrT="[Текст]" custT="1"/>
      <dgm:spPr/>
      <dgm:t>
        <a:bodyPr/>
        <a:lstStyle/>
        <a:p>
          <a:r>
            <a:rPr lang="ru-RU" sz="2400" b="1" dirty="0" smtClean="0"/>
            <a:t>Информационные технологии</a:t>
          </a:r>
          <a:endParaRPr lang="ru-RU" sz="2400" b="1" dirty="0"/>
        </a:p>
      </dgm:t>
    </dgm:pt>
    <dgm:pt modelId="{6AD8E95D-356E-42EA-B771-CEA9C0EE285C}" type="parTrans" cxnId="{DB066936-F3B1-4CE2-B42F-5D7C0D399700}">
      <dgm:prSet/>
      <dgm:spPr/>
      <dgm:t>
        <a:bodyPr/>
        <a:lstStyle/>
        <a:p>
          <a:endParaRPr lang="ru-RU"/>
        </a:p>
      </dgm:t>
    </dgm:pt>
    <dgm:pt modelId="{8ABACBA8-5745-4E0F-A9AD-3F717CC82AC5}" type="sibTrans" cxnId="{DB066936-F3B1-4CE2-B42F-5D7C0D399700}">
      <dgm:prSet/>
      <dgm:spPr/>
      <dgm:t>
        <a:bodyPr/>
        <a:lstStyle/>
        <a:p>
          <a:endParaRPr lang="ru-RU"/>
        </a:p>
      </dgm:t>
    </dgm:pt>
    <dgm:pt modelId="{E74DAE75-C7A1-4746-A365-F0E99EE17AE0}">
      <dgm:prSet phldrT="[Текст]" custT="1"/>
      <dgm:spPr>
        <a:solidFill>
          <a:schemeClr val="accent1">
            <a:lumMod val="75000"/>
            <a:alpha val="90000"/>
          </a:schemeClr>
        </a:solidFill>
        <a:ln w="19050"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ru-RU" sz="2400" b="1" dirty="0" smtClean="0">
              <a:solidFill>
                <a:schemeClr val="bg1"/>
              </a:solidFill>
            </a:rPr>
            <a:t>Деловое общение и переговоры</a:t>
          </a:r>
          <a:endParaRPr lang="ru-RU" sz="2400" b="1" dirty="0">
            <a:solidFill>
              <a:schemeClr val="bg1"/>
            </a:solidFill>
          </a:endParaRPr>
        </a:p>
      </dgm:t>
    </dgm:pt>
    <dgm:pt modelId="{75ACD282-F1C5-4C7D-9304-C44C7E0E12FF}" type="parTrans" cxnId="{A6E4C0EE-C711-44B1-9300-E4B9040536F3}">
      <dgm:prSet/>
      <dgm:spPr/>
      <dgm:t>
        <a:bodyPr/>
        <a:lstStyle/>
        <a:p>
          <a:endParaRPr lang="ru-RU"/>
        </a:p>
      </dgm:t>
    </dgm:pt>
    <dgm:pt modelId="{5CF6AF7E-CE1E-4DB7-9A34-7C87DCF8A7AB}" type="sibTrans" cxnId="{A6E4C0EE-C711-44B1-9300-E4B9040536F3}">
      <dgm:prSet/>
      <dgm:spPr/>
      <dgm:t>
        <a:bodyPr/>
        <a:lstStyle/>
        <a:p>
          <a:endParaRPr lang="ru-RU"/>
        </a:p>
      </dgm:t>
    </dgm:pt>
    <dgm:pt modelId="{91F5C067-C982-4FE0-80A9-FCBA90FD05E0}" type="pres">
      <dgm:prSet presAssocID="{44F8475D-DFB0-4334-BB93-0715DE14145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41C56FD-C49F-49A5-AEFE-288F6B58D5A7}" type="pres">
      <dgm:prSet presAssocID="{FCC2C714-0FC4-4726-A3EB-BDBB5BF3E8C5}" presName="boxAndChildren" presStyleCnt="0"/>
      <dgm:spPr/>
    </dgm:pt>
    <dgm:pt modelId="{5BC41E5B-6FBC-465D-9303-C0F628E23642}" type="pres">
      <dgm:prSet presAssocID="{FCC2C714-0FC4-4726-A3EB-BDBB5BF3E8C5}" presName="parentTextBox" presStyleLbl="node1" presStyleIdx="0" presStyleCnt="3"/>
      <dgm:spPr/>
      <dgm:t>
        <a:bodyPr/>
        <a:lstStyle/>
        <a:p>
          <a:endParaRPr lang="ru-RU"/>
        </a:p>
      </dgm:t>
    </dgm:pt>
    <dgm:pt modelId="{06A418CA-6A60-4AB7-831E-4CC6087AF262}" type="pres">
      <dgm:prSet presAssocID="{FCC2C714-0FC4-4726-A3EB-BDBB5BF3E8C5}" presName="entireBox" presStyleLbl="node1" presStyleIdx="0" presStyleCnt="3" custLinFactNeighborY="-12382"/>
      <dgm:spPr/>
      <dgm:t>
        <a:bodyPr/>
        <a:lstStyle/>
        <a:p>
          <a:endParaRPr lang="ru-RU"/>
        </a:p>
      </dgm:t>
    </dgm:pt>
    <dgm:pt modelId="{64DD0101-6F5C-441E-98B5-C120E5AB61AB}" type="pres">
      <dgm:prSet presAssocID="{FCC2C714-0FC4-4726-A3EB-BDBB5BF3E8C5}" presName="descendantBox" presStyleCnt="0"/>
      <dgm:spPr/>
    </dgm:pt>
    <dgm:pt modelId="{5B43045F-D385-44AA-99D0-031994A58D24}" type="pres">
      <dgm:prSet presAssocID="{E74DAE75-C7A1-4746-A365-F0E99EE17AE0}" presName="childTextBox" presStyleLbl="fgAccFollowNode1" presStyleIdx="0" presStyleCnt="5" custLinFactNeighborY="-531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F65E9B-7592-46E6-A292-FE5357765081}" type="pres">
      <dgm:prSet presAssocID="{2944EFB7-90BB-421D-AA43-00192A7144A7}" presName="sp" presStyleCnt="0"/>
      <dgm:spPr/>
    </dgm:pt>
    <dgm:pt modelId="{0C2DDD3E-1458-4222-8602-859259E53D31}" type="pres">
      <dgm:prSet presAssocID="{9B75D32A-804E-461A-94FC-6145441EEDFE}" presName="arrowAndChildren" presStyleCnt="0"/>
      <dgm:spPr/>
    </dgm:pt>
    <dgm:pt modelId="{194AD16D-19D5-4009-83B9-6BBA52364884}" type="pres">
      <dgm:prSet presAssocID="{9B75D32A-804E-461A-94FC-6145441EEDFE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B5A25547-8513-4832-930B-C2BD92AE1EB2}" type="pres">
      <dgm:prSet presAssocID="{9B75D32A-804E-461A-94FC-6145441EEDFE}" presName="arrow" presStyleLbl="node1" presStyleIdx="1" presStyleCnt="3" custLinFactNeighborX="-391" custLinFactNeighborY="128"/>
      <dgm:spPr/>
      <dgm:t>
        <a:bodyPr/>
        <a:lstStyle/>
        <a:p>
          <a:endParaRPr lang="ru-RU"/>
        </a:p>
      </dgm:t>
    </dgm:pt>
    <dgm:pt modelId="{EA6372BE-0E77-43FD-9020-DAD5231A6C1F}" type="pres">
      <dgm:prSet presAssocID="{9B75D32A-804E-461A-94FC-6145441EEDFE}" presName="descendantArrow" presStyleCnt="0"/>
      <dgm:spPr/>
    </dgm:pt>
    <dgm:pt modelId="{E7FE49FB-F9ED-4DDD-A5E3-CF6478AE4F6E}" type="pres">
      <dgm:prSet presAssocID="{E760F069-2185-4F84-876D-2CE311CEBD49}" presName="childTextArrow" presStyleLbl="fg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3C15F7-6832-4A0D-8427-B3EC2109B392}" type="pres">
      <dgm:prSet presAssocID="{B6821A90-90D9-45BB-BC30-19DCB56F4885}" presName="childTextArrow" presStyleLbl="fg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9A8126-EC0E-4224-A649-D7C856BAE4A8}" type="pres">
      <dgm:prSet presAssocID="{35DDD2E5-B040-43C5-B1BF-C8A02CA483ED}" presName="sp" presStyleCnt="0"/>
      <dgm:spPr/>
    </dgm:pt>
    <dgm:pt modelId="{346CD26E-A167-467E-8F82-5CBA3A114E7B}" type="pres">
      <dgm:prSet presAssocID="{08E7971C-1C7F-49B7-8FB4-D32E6EA1B012}" presName="arrowAndChildren" presStyleCnt="0"/>
      <dgm:spPr/>
    </dgm:pt>
    <dgm:pt modelId="{1FD12BD8-7644-4A0C-B62F-6D245317313B}" type="pres">
      <dgm:prSet presAssocID="{08E7971C-1C7F-49B7-8FB4-D32E6EA1B012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CBD7D5FB-B2F6-4D94-AF76-D0BFC12C5105}" type="pres">
      <dgm:prSet presAssocID="{08E7971C-1C7F-49B7-8FB4-D32E6EA1B012}" presName="arrow" presStyleLbl="node1" presStyleIdx="2" presStyleCnt="3" custLinFactNeighborY="-4095"/>
      <dgm:spPr/>
      <dgm:t>
        <a:bodyPr/>
        <a:lstStyle/>
        <a:p>
          <a:endParaRPr lang="ru-RU"/>
        </a:p>
      </dgm:t>
    </dgm:pt>
    <dgm:pt modelId="{310A63F7-6E61-4404-8AD0-66BC6B02BA57}" type="pres">
      <dgm:prSet presAssocID="{08E7971C-1C7F-49B7-8FB4-D32E6EA1B012}" presName="descendantArrow" presStyleCnt="0"/>
      <dgm:spPr/>
    </dgm:pt>
    <dgm:pt modelId="{405AF665-F662-410E-9974-F95D623BD891}" type="pres">
      <dgm:prSet presAssocID="{15CB8CDC-1B49-4181-A403-6817FF1408C5}" presName="childTextArrow" presStyleLbl="fgAccFollowNode1" presStyleIdx="3" presStyleCnt="5" custScaleY="979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3060D0-C1D9-49F8-89DB-306BC42DBF80}" type="pres">
      <dgm:prSet presAssocID="{71E5F162-2C4D-460D-94D4-B3738890843A}" presName="childTextArrow" presStyleLbl="fgAccFollowNode1" presStyleIdx="4" presStyleCnt="5" custScaleY="982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D6C0BE8-7664-4AA0-B8CA-76CB31D9C8E7}" srcId="{9B75D32A-804E-461A-94FC-6145441EEDFE}" destId="{B6821A90-90D9-45BB-BC30-19DCB56F4885}" srcOrd="1" destOrd="0" parTransId="{9DEA09D1-BCAF-430B-98ED-D7F369456785}" sibTransId="{AF5750C7-D71B-4079-9339-8CF92A4C4F22}"/>
    <dgm:cxn modelId="{DB066936-F3B1-4CE2-B42F-5D7C0D399700}" srcId="{44F8475D-DFB0-4334-BB93-0715DE14145D}" destId="{FCC2C714-0FC4-4726-A3EB-BDBB5BF3E8C5}" srcOrd="2" destOrd="0" parTransId="{6AD8E95D-356E-42EA-B771-CEA9C0EE285C}" sibTransId="{8ABACBA8-5745-4E0F-A9AD-3F717CC82AC5}"/>
    <dgm:cxn modelId="{E450221D-F0C2-4708-A99B-9FF9CA4AAF6A}" type="presOf" srcId="{08E7971C-1C7F-49B7-8FB4-D32E6EA1B012}" destId="{CBD7D5FB-B2F6-4D94-AF76-D0BFC12C5105}" srcOrd="1" destOrd="0" presId="urn:microsoft.com/office/officeart/2005/8/layout/process4"/>
    <dgm:cxn modelId="{F993AF02-953B-4B26-89C0-AC9A0722A30B}" type="presOf" srcId="{08E7971C-1C7F-49B7-8FB4-D32E6EA1B012}" destId="{1FD12BD8-7644-4A0C-B62F-6D245317313B}" srcOrd="0" destOrd="0" presId="urn:microsoft.com/office/officeart/2005/8/layout/process4"/>
    <dgm:cxn modelId="{003E0B18-F098-490F-9111-2C38244148D2}" type="presOf" srcId="{44F8475D-DFB0-4334-BB93-0715DE14145D}" destId="{91F5C067-C982-4FE0-80A9-FCBA90FD05E0}" srcOrd="0" destOrd="0" presId="urn:microsoft.com/office/officeart/2005/8/layout/process4"/>
    <dgm:cxn modelId="{4DCFF292-06EA-45B8-8E04-712F064F0828}" srcId="{44F8475D-DFB0-4334-BB93-0715DE14145D}" destId="{9B75D32A-804E-461A-94FC-6145441EEDFE}" srcOrd="1" destOrd="0" parTransId="{59B9BD3F-41EF-4093-8A00-62202B4A2DE6}" sibTransId="{2944EFB7-90BB-421D-AA43-00192A7144A7}"/>
    <dgm:cxn modelId="{6D4F584B-8205-41B8-A9FB-66B4CC9E318A}" srcId="{08E7971C-1C7F-49B7-8FB4-D32E6EA1B012}" destId="{15CB8CDC-1B49-4181-A403-6817FF1408C5}" srcOrd="0" destOrd="0" parTransId="{2B457321-2861-4CD8-8D90-52E8625DC6F4}" sibTransId="{0F3456E1-F71E-4C61-83DB-92979274DDC5}"/>
    <dgm:cxn modelId="{A6E4C0EE-C711-44B1-9300-E4B9040536F3}" srcId="{FCC2C714-0FC4-4726-A3EB-BDBB5BF3E8C5}" destId="{E74DAE75-C7A1-4746-A365-F0E99EE17AE0}" srcOrd="0" destOrd="0" parTransId="{75ACD282-F1C5-4C7D-9304-C44C7E0E12FF}" sibTransId="{5CF6AF7E-CE1E-4DB7-9A34-7C87DCF8A7AB}"/>
    <dgm:cxn modelId="{F75893E8-B85A-4BF4-B5EB-8A7C14D14AD2}" type="presOf" srcId="{71E5F162-2C4D-460D-94D4-B3738890843A}" destId="{E83060D0-C1D9-49F8-89DB-306BC42DBF80}" srcOrd="0" destOrd="0" presId="urn:microsoft.com/office/officeart/2005/8/layout/process4"/>
    <dgm:cxn modelId="{30785FF5-F16E-4702-AD21-E5A089684026}" srcId="{08E7971C-1C7F-49B7-8FB4-D32E6EA1B012}" destId="{71E5F162-2C4D-460D-94D4-B3738890843A}" srcOrd="1" destOrd="0" parTransId="{D66BED69-1CBD-47C1-9733-DE2DB68E94C5}" sibTransId="{9BDD4404-A0C9-4296-AF86-961EA5636780}"/>
    <dgm:cxn modelId="{DC86F69F-D4E1-4A65-8B45-CE6B7996C52F}" type="presOf" srcId="{15CB8CDC-1B49-4181-A403-6817FF1408C5}" destId="{405AF665-F662-410E-9974-F95D623BD891}" srcOrd="0" destOrd="0" presId="urn:microsoft.com/office/officeart/2005/8/layout/process4"/>
    <dgm:cxn modelId="{12783FE3-C2F4-4432-A61B-AF422587E50A}" srcId="{9B75D32A-804E-461A-94FC-6145441EEDFE}" destId="{E760F069-2185-4F84-876D-2CE311CEBD49}" srcOrd="0" destOrd="0" parTransId="{9E18A7A1-9446-4E81-9002-C4F16391EDDC}" sibTransId="{D9617658-F419-4F92-8A70-27BE38A0B92E}"/>
    <dgm:cxn modelId="{8C3CA495-9973-41F7-88F6-E12E5F3335FD}" type="presOf" srcId="{E74DAE75-C7A1-4746-A365-F0E99EE17AE0}" destId="{5B43045F-D385-44AA-99D0-031994A58D24}" srcOrd="0" destOrd="0" presId="urn:microsoft.com/office/officeart/2005/8/layout/process4"/>
    <dgm:cxn modelId="{3B4DD055-D96C-44EE-82FE-A23766E1CEBE}" srcId="{44F8475D-DFB0-4334-BB93-0715DE14145D}" destId="{08E7971C-1C7F-49B7-8FB4-D32E6EA1B012}" srcOrd="0" destOrd="0" parTransId="{4EF2EC51-7CC7-4586-ACFF-5BBDBA1185E6}" sibTransId="{35DDD2E5-B040-43C5-B1BF-C8A02CA483ED}"/>
    <dgm:cxn modelId="{3C362685-9DD8-42E8-9D64-7CE921F6FCFC}" type="presOf" srcId="{FCC2C714-0FC4-4726-A3EB-BDBB5BF3E8C5}" destId="{06A418CA-6A60-4AB7-831E-4CC6087AF262}" srcOrd="1" destOrd="0" presId="urn:microsoft.com/office/officeart/2005/8/layout/process4"/>
    <dgm:cxn modelId="{1B8C6E21-3C0D-4DA7-AB74-91F835860C57}" type="presOf" srcId="{9B75D32A-804E-461A-94FC-6145441EEDFE}" destId="{194AD16D-19D5-4009-83B9-6BBA52364884}" srcOrd="0" destOrd="0" presId="urn:microsoft.com/office/officeart/2005/8/layout/process4"/>
    <dgm:cxn modelId="{A0531D21-0B1A-47F8-AD80-066CF5163FCF}" type="presOf" srcId="{FCC2C714-0FC4-4726-A3EB-BDBB5BF3E8C5}" destId="{5BC41E5B-6FBC-465D-9303-C0F628E23642}" srcOrd="0" destOrd="0" presId="urn:microsoft.com/office/officeart/2005/8/layout/process4"/>
    <dgm:cxn modelId="{A45131D9-AD79-428D-A6E7-A3ABB1053E52}" type="presOf" srcId="{B6821A90-90D9-45BB-BC30-19DCB56F4885}" destId="{423C15F7-6832-4A0D-8427-B3EC2109B392}" srcOrd="0" destOrd="0" presId="urn:microsoft.com/office/officeart/2005/8/layout/process4"/>
    <dgm:cxn modelId="{EBC40FDF-41E8-47E0-AD0F-7E96A6D9BA27}" type="presOf" srcId="{E760F069-2185-4F84-876D-2CE311CEBD49}" destId="{E7FE49FB-F9ED-4DDD-A5E3-CF6478AE4F6E}" srcOrd="0" destOrd="0" presId="urn:microsoft.com/office/officeart/2005/8/layout/process4"/>
    <dgm:cxn modelId="{F3FEC566-B56A-4D1E-B96D-ACF0D92ADA8B}" type="presOf" srcId="{9B75D32A-804E-461A-94FC-6145441EEDFE}" destId="{B5A25547-8513-4832-930B-C2BD92AE1EB2}" srcOrd="1" destOrd="0" presId="urn:microsoft.com/office/officeart/2005/8/layout/process4"/>
    <dgm:cxn modelId="{6B55C19B-6926-478C-A2EE-52DA30F8104F}" type="presParOf" srcId="{91F5C067-C982-4FE0-80A9-FCBA90FD05E0}" destId="{B41C56FD-C49F-49A5-AEFE-288F6B58D5A7}" srcOrd="0" destOrd="0" presId="urn:microsoft.com/office/officeart/2005/8/layout/process4"/>
    <dgm:cxn modelId="{32D52219-A335-4753-8012-F4D9461C66A4}" type="presParOf" srcId="{B41C56FD-C49F-49A5-AEFE-288F6B58D5A7}" destId="{5BC41E5B-6FBC-465D-9303-C0F628E23642}" srcOrd="0" destOrd="0" presId="urn:microsoft.com/office/officeart/2005/8/layout/process4"/>
    <dgm:cxn modelId="{DE0B80AE-4720-46DC-B3D4-A64190203DC5}" type="presParOf" srcId="{B41C56FD-C49F-49A5-AEFE-288F6B58D5A7}" destId="{06A418CA-6A60-4AB7-831E-4CC6087AF262}" srcOrd="1" destOrd="0" presId="urn:microsoft.com/office/officeart/2005/8/layout/process4"/>
    <dgm:cxn modelId="{32891920-1757-4D78-AC4D-4B0E613A635A}" type="presParOf" srcId="{B41C56FD-C49F-49A5-AEFE-288F6B58D5A7}" destId="{64DD0101-6F5C-441E-98B5-C120E5AB61AB}" srcOrd="2" destOrd="0" presId="urn:microsoft.com/office/officeart/2005/8/layout/process4"/>
    <dgm:cxn modelId="{0C0D3664-96C5-49D7-8D32-E14BAABFE62F}" type="presParOf" srcId="{64DD0101-6F5C-441E-98B5-C120E5AB61AB}" destId="{5B43045F-D385-44AA-99D0-031994A58D24}" srcOrd="0" destOrd="0" presId="urn:microsoft.com/office/officeart/2005/8/layout/process4"/>
    <dgm:cxn modelId="{6983A7E6-8B63-4636-9676-E1E05877C5A8}" type="presParOf" srcId="{91F5C067-C982-4FE0-80A9-FCBA90FD05E0}" destId="{DDF65E9B-7592-46E6-A292-FE5357765081}" srcOrd="1" destOrd="0" presId="urn:microsoft.com/office/officeart/2005/8/layout/process4"/>
    <dgm:cxn modelId="{68C31518-C7AE-41B5-A133-B0C5B861CC27}" type="presParOf" srcId="{91F5C067-C982-4FE0-80A9-FCBA90FD05E0}" destId="{0C2DDD3E-1458-4222-8602-859259E53D31}" srcOrd="2" destOrd="0" presId="urn:microsoft.com/office/officeart/2005/8/layout/process4"/>
    <dgm:cxn modelId="{644AB253-65AC-4AFB-8222-7B746A947721}" type="presParOf" srcId="{0C2DDD3E-1458-4222-8602-859259E53D31}" destId="{194AD16D-19D5-4009-83B9-6BBA52364884}" srcOrd="0" destOrd="0" presId="urn:microsoft.com/office/officeart/2005/8/layout/process4"/>
    <dgm:cxn modelId="{596F3674-C63E-4BBA-B1CC-627C2AD72C9B}" type="presParOf" srcId="{0C2DDD3E-1458-4222-8602-859259E53D31}" destId="{B5A25547-8513-4832-930B-C2BD92AE1EB2}" srcOrd="1" destOrd="0" presId="urn:microsoft.com/office/officeart/2005/8/layout/process4"/>
    <dgm:cxn modelId="{5ECF6E5E-66D2-4A52-A9A3-C09FA80A35F9}" type="presParOf" srcId="{0C2DDD3E-1458-4222-8602-859259E53D31}" destId="{EA6372BE-0E77-43FD-9020-DAD5231A6C1F}" srcOrd="2" destOrd="0" presId="urn:microsoft.com/office/officeart/2005/8/layout/process4"/>
    <dgm:cxn modelId="{436EB5F9-26A6-4656-8C78-1EDE9EC7D438}" type="presParOf" srcId="{EA6372BE-0E77-43FD-9020-DAD5231A6C1F}" destId="{E7FE49FB-F9ED-4DDD-A5E3-CF6478AE4F6E}" srcOrd="0" destOrd="0" presId="urn:microsoft.com/office/officeart/2005/8/layout/process4"/>
    <dgm:cxn modelId="{7ABD3F83-3581-45EC-8036-FD4101D5E4CA}" type="presParOf" srcId="{EA6372BE-0E77-43FD-9020-DAD5231A6C1F}" destId="{423C15F7-6832-4A0D-8427-B3EC2109B392}" srcOrd="1" destOrd="0" presId="urn:microsoft.com/office/officeart/2005/8/layout/process4"/>
    <dgm:cxn modelId="{EEBC2752-51E3-4AC9-806F-F68D58539FE3}" type="presParOf" srcId="{91F5C067-C982-4FE0-80A9-FCBA90FD05E0}" destId="{789A8126-EC0E-4224-A649-D7C856BAE4A8}" srcOrd="3" destOrd="0" presId="urn:microsoft.com/office/officeart/2005/8/layout/process4"/>
    <dgm:cxn modelId="{C60A51D2-5085-417A-9C39-09C63D0DEC49}" type="presParOf" srcId="{91F5C067-C982-4FE0-80A9-FCBA90FD05E0}" destId="{346CD26E-A167-467E-8F82-5CBA3A114E7B}" srcOrd="4" destOrd="0" presId="urn:microsoft.com/office/officeart/2005/8/layout/process4"/>
    <dgm:cxn modelId="{BF726B20-E045-4222-AACE-B63E16FA820D}" type="presParOf" srcId="{346CD26E-A167-467E-8F82-5CBA3A114E7B}" destId="{1FD12BD8-7644-4A0C-B62F-6D245317313B}" srcOrd="0" destOrd="0" presId="urn:microsoft.com/office/officeart/2005/8/layout/process4"/>
    <dgm:cxn modelId="{56759340-9F29-422B-AC60-AA150301AE77}" type="presParOf" srcId="{346CD26E-A167-467E-8F82-5CBA3A114E7B}" destId="{CBD7D5FB-B2F6-4D94-AF76-D0BFC12C5105}" srcOrd="1" destOrd="0" presId="urn:microsoft.com/office/officeart/2005/8/layout/process4"/>
    <dgm:cxn modelId="{AF016A13-ABA2-4581-8E0E-5663B53A3BCB}" type="presParOf" srcId="{346CD26E-A167-467E-8F82-5CBA3A114E7B}" destId="{310A63F7-6E61-4404-8AD0-66BC6B02BA57}" srcOrd="2" destOrd="0" presId="urn:microsoft.com/office/officeart/2005/8/layout/process4"/>
    <dgm:cxn modelId="{CAAD44DF-DAB7-4686-B6F0-C2D5E8A6703D}" type="presParOf" srcId="{310A63F7-6E61-4404-8AD0-66BC6B02BA57}" destId="{405AF665-F662-410E-9974-F95D623BD891}" srcOrd="0" destOrd="0" presId="urn:microsoft.com/office/officeart/2005/8/layout/process4"/>
    <dgm:cxn modelId="{4357B035-B90B-471A-9752-15B4ED567E05}" type="presParOf" srcId="{310A63F7-6E61-4404-8AD0-66BC6B02BA57}" destId="{E83060D0-C1D9-49F8-89DB-306BC42DBF80}" srcOrd="1" destOrd="0" presId="urn:microsoft.com/office/officeart/2005/8/layout/process4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C4D5F0E-3218-459E-92F5-DD2FB45400E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3F262FE-458A-458B-A64F-FA8D3B99EBEF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bg1"/>
              </a:solidFill>
            </a:rPr>
            <a:t>Программа рассчитана на 1,5 месяца /100 ч/</a:t>
          </a:r>
          <a:endParaRPr lang="ru-RU" sz="2800" b="1" dirty="0">
            <a:solidFill>
              <a:schemeClr val="bg1"/>
            </a:solidFill>
          </a:endParaRPr>
        </a:p>
      </dgm:t>
    </dgm:pt>
    <dgm:pt modelId="{15C072C7-ED48-4847-9835-9893BBA0A8E5}" type="parTrans" cxnId="{BC9C906B-67B6-4276-A2AD-2D780EF44CD6}">
      <dgm:prSet/>
      <dgm:spPr/>
      <dgm:t>
        <a:bodyPr/>
        <a:lstStyle/>
        <a:p>
          <a:endParaRPr lang="ru-RU"/>
        </a:p>
      </dgm:t>
    </dgm:pt>
    <dgm:pt modelId="{07369875-D005-49BF-B8BF-603AF5F7ECF7}" type="sibTrans" cxnId="{BC9C906B-67B6-4276-A2AD-2D780EF44CD6}">
      <dgm:prSet/>
      <dgm:spPr/>
      <dgm:t>
        <a:bodyPr/>
        <a:lstStyle/>
        <a:p>
          <a:endParaRPr lang="ru-RU"/>
        </a:p>
      </dgm:t>
    </dgm:pt>
    <dgm:pt modelId="{D30E421E-EFFD-49EA-958B-51E519851B38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bg1"/>
              </a:solidFill>
            </a:rPr>
            <a:t>Доступность оплаты: 3 000 руб.</a:t>
          </a:r>
          <a:endParaRPr lang="ru-RU" sz="2800" b="1" dirty="0">
            <a:solidFill>
              <a:schemeClr val="bg1"/>
            </a:solidFill>
          </a:endParaRPr>
        </a:p>
      </dgm:t>
    </dgm:pt>
    <dgm:pt modelId="{D11DC8FF-4E0E-4DCC-B111-5727656E0E45}" type="parTrans" cxnId="{251BBE7D-7B61-4E7F-9805-DADC7891E90D}">
      <dgm:prSet/>
      <dgm:spPr/>
      <dgm:t>
        <a:bodyPr/>
        <a:lstStyle/>
        <a:p>
          <a:endParaRPr lang="ru-RU"/>
        </a:p>
      </dgm:t>
    </dgm:pt>
    <dgm:pt modelId="{6B45177D-6A27-4ECB-9EA0-1474D484AAF5}" type="sibTrans" cxnId="{251BBE7D-7B61-4E7F-9805-DADC7891E90D}">
      <dgm:prSet/>
      <dgm:spPr/>
      <dgm:t>
        <a:bodyPr/>
        <a:lstStyle/>
        <a:p>
          <a:endParaRPr lang="ru-RU"/>
        </a:p>
      </dgm:t>
    </dgm:pt>
    <dgm:pt modelId="{4A410434-A592-40CB-9520-2EAF2F7C7064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bg1"/>
              </a:solidFill>
            </a:rPr>
            <a:t>Удобный график обучения в вечернее время</a:t>
          </a:r>
          <a:endParaRPr lang="ru-RU" sz="2800" b="1" dirty="0">
            <a:solidFill>
              <a:schemeClr val="bg1"/>
            </a:solidFill>
          </a:endParaRPr>
        </a:p>
      </dgm:t>
    </dgm:pt>
    <dgm:pt modelId="{08505FC6-84CB-40E3-A873-AF3100DF0466}" type="parTrans" cxnId="{8BD49831-56EE-414F-B26F-934910885D32}">
      <dgm:prSet/>
      <dgm:spPr/>
      <dgm:t>
        <a:bodyPr/>
        <a:lstStyle/>
        <a:p>
          <a:endParaRPr lang="ru-RU"/>
        </a:p>
      </dgm:t>
    </dgm:pt>
    <dgm:pt modelId="{0AB38E84-5E07-470A-B7C0-647D27439D63}" type="sibTrans" cxnId="{8BD49831-56EE-414F-B26F-934910885D32}">
      <dgm:prSet/>
      <dgm:spPr/>
      <dgm:t>
        <a:bodyPr/>
        <a:lstStyle/>
        <a:p>
          <a:endParaRPr lang="ru-RU"/>
        </a:p>
      </dgm:t>
    </dgm:pt>
    <dgm:pt modelId="{3CD9FE80-9B75-4668-8473-7D4262ACBF7B}" type="pres">
      <dgm:prSet presAssocID="{FC4D5F0E-3218-459E-92F5-DD2FB45400E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F18617C-D50D-48F3-A68B-F2FCAE2914E1}" type="pres">
      <dgm:prSet presAssocID="{23F262FE-458A-458B-A64F-FA8D3B99EBEF}" presName="parentLin" presStyleCnt="0"/>
      <dgm:spPr/>
    </dgm:pt>
    <dgm:pt modelId="{8C2082EC-0D4B-42BA-A7D4-E8EAD77D9192}" type="pres">
      <dgm:prSet presAssocID="{23F262FE-458A-458B-A64F-FA8D3B99EBEF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962C1744-212D-4AB0-B535-69C1DC84D3EE}" type="pres">
      <dgm:prSet presAssocID="{23F262FE-458A-458B-A64F-FA8D3B99EBEF}" presName="parentText" presStyleLbl="node1" presStyleIdx="0" presStyleCnt="3" custLinFactNeighborX="9369" custLinFactNeighborY="-558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DC19D2-6D7E-4018-BBF4-0129F139ACC0}" type="pres">
      <dgm:prSet presAssocID="{23F262FE-458A-458B-A64F-FA8D3B99EBEF}" presName="negativeSpace" presStyleCnt="0"/>
      <dgm:spPr/>
    </dgm:pt>
    <dgm:pt modelId="{FFC677CD-83CD-44BB-996F-61521AE1BF02}" type="pres">
      <dgm:prSet presAssocID="{23F262FE-458A-458B-A64F-FA8D3B99EBEF}" presName="childText" presStyleLbl="conFgAcc1" presStyleIdx="0" presStyleCnt="3">
        <dgm:presLayoutVars>
          <dgm:bulletEnabled val="1"/>
        </dgm:presLayoutVars>
      </dgm:prSet>
      <dgm:spPr/>
    </dgm:pt>
    <dgm:pt modelId="{8202E6CA-BA6C-44DC-9B50-F33B6F6D0A99}" type="pres">
      <dgm:prSet presAssocID="{07369875-D005-49BF-B8BF-603AF5F7ECF7}" presName="spaceBetweenRectangles" presStyleCnt="0"/>
      <dgm:spPr/>
    </dgm:pt>
    <dgm:pt modelId="{53BB9B16-1861-4142-AE62-03EDC4136FA2}" type="pres">
      <dgm:prSet presAssocID="{D30E421E-EFFD-49EA-958B-51E519851B38}" presName="parentLin" presStyleCnt="0"/>
      <dgm:spPr/>
    </dgm:pt>
    <dgm:pt modelId="{FFF8FF4A-8F91-42FD-8E2A-4C93B43DBF0C}" type="pres">
      <dgm:prSet presAssocID="{D30E421E-EFFD-49EA-958B-51E519851B38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EE6EDD04-2554-4E78-BA70-24219A8AE181}" type="pres">
      <dgm:prSet presAssocID="{D30E421E-EFFD-49EA-958B-51E519851B3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C956AE-86AD-4A09-99BB-1120BF0ADD59}" type="pres">
      <dgm:prSet presAssocID="{D30E421E-EFFD-49EA-958B-51E519851B38}" presName="negativeSpace" presStyleCnt="0"/>
      <dgm:spPr/>
    </dgm:pt>
    <dgm:pt modelId="{E747BA08-889B-47D4-B006-7484F3BFD0F6}" type="pres">
      <dgm:prSet presAssocID="{D30E421E-EFFD-49EA-958B-51E519851B38}" presName="childText" presStyleLbl="conFgAcc1" presStyleIdx="1" presStyleCnt="3">
        <dgm:presLayoutVars>
          <dgm:bulletEnabled val="1"/>
        </dgm:presLayoutVars>
      </dgm:prSet>
      <dgm:spPr/>
    </dgm:pt>
    <dgm:pt modelId="{C34CEA2E-837F-40CC-A35B-AD141076BBC5}" type="pres">
      <dgm:prSet presAssocID="{6B45177D-6A27-4ECB-9EA0-1474D484AAF5}" presName="spaceBetweenRectangles" presStyleCnt="0"/>
      <dgm:spPr/>
    </dgm:pt>
    <dgm:pt modelId="{0416B97E-8E4B-4043-B89A-DF4A65E770A0}" type="pres">
      <dgm:prSet presAssocID="{4A410434-A592-40CB-9520-2EAF2F7C7064}" presName="parentLin" presStyleCnt="0"/>
      <dgm:spPr/>
    </dgm:pt>
    <dgm:pt modelId="{1EA7C9F7-101A-436B-A4CD-39F91D7FF0C4}" type="pres">
      <dgm:prSet presAssocID="{4A410434-A592-40CB-9520-2EAF2F7C7064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8AACC138-D9AD-4329-8F07-BFD17F46CC12}" type="pres">
      <dgm:prSet presAssocID="{4A410434-A592-40CB-9520-2EAF2F7C706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E4618A-03A4-42CD-952A-5A4956A845DE}" type="pres">
      <dgm:prSet presAssocID="{4A410434-A592-40CB-9520-2EAF2F7C7064}" presName="negativeSpace" presStyleCnt="0"/>
      <dgm:spPr/>
    </dgm:pt>
    <dgm:pt modelId="{3D722F80-9F8C-4AFD-ACC3-25B6F72081E2}" type="pres">
      <dgm:prSet presAssocID="{4A410434-A592-40CB-9520-2EAF2F7C7064}" presName="childText" presStyleLbl="conFgAcc1" presStyleIdx="2" presStyleCnt="3" custLinFactNeighborY="10089">
        <dgm:presLayoutVars>
          <dgm:bulletEnabled val="1"/>
        </dgm:presLayoutVars>
      </dgm:prSet>
      <dgm:spPr/>
    </dgm:pt>
  </dgm:ptLst>
  <dgm:cxnLst>
    <dgm:cxn modelId="{A8DDB5B0-DA28-4AEF-9E68-2103E710972F}" type="presOf" srcId="{FC4D5F0E-3218-459E-92F5-DD2FB45400E5}" destId="{3CD9FE80-9B75-4668-8473-7D4262ACBF7B}" srcOrd="0" destOrd="0" presId="urn:microsoft.com/office/officeart/2005/8/layout/list1"/>
    <dgm:cxn modelId="{2923DAC5-B174-497A-A04F-3B927FBC899D}" type="presOf" srcId="{23F262FE-458A-458B-A64F-FA8D3B99EBEF}" destId="{962C1744-212D-4AB0-B535-69C1DC84D3EE}" srcOrd="1" destOrd="0" presId="urn:microsoft.com/office/officeart/2005/8/layout/list1"/>
    <dgm:cxn modelId="{BFC71255-C19B-412E-AB57-40197D6ABF53}" type="presOf" srcId="{4A410434-A592-40CB-9520-2EAF2F7C7064}" destId="{8AACC138-D9AD-4329-8F07-BFD17F46CC12}" srcOrd="1" destOrd="0" presId="urn:microsoft.com/office/officeart/2005/8/layout/list1"/>
    <dgm:cxn modelId="{8BD49831-56EE-414F-B26F-934910885D32}" srcId="{FC4D5F0E-3218-459E-92F5-DD2FB45400E5}" destId="{4A410434-A592-40CB-9520-2EAF2F7C7064}" srcOrd="2" destOrd="0" parTransId="{08505FC6-84CB-40E3-A873-AF3100DF0466}" sibTransId="{0AB38E84-5E07-470A-B7C0-647D27439D63}"/>
    <dgm:cxn modelId="{390D6032-6090-41C6-809C-8EA839CB9DD9}" type="presOf" srcId="{4A410434-A592-40CB-9520-2EAF2F7C7064}" destId="{1EA7C9F7-101A-436B-A4CD-39F91D7FF0C4}" srcOrd="0" destOrd="0" presId="urn:microsoft.com/office/officeart/2005/8/layout/list1"/>
    <dgm:cxn modelId="{BC9C906B-67B6-4276-A2AD-2D780EF44CD6}" srcId="{FC4D5F0E-3218-459E-92F5-DD2FB45400E5}" destId="{23F262FE-458A-458B-A64F-FA8D3B99EBEF}" srcOrd="0" destOrd="0" parTransId="{15C072C7-ED48-4847-9835-9893BBA0A8E5}" sibTransId="{07369875-D005-49BF-B8BF-603AF5F7ECF7}"/>
    <dgm:cxn modelId="{42302C7E-7BD7-49AC-A59F-775A15ACF2F4}" type="presOf" srcId="{D30E421E-EFFD-49EA-958B-51E519851B38}" destId="{FFF8FF4A-8F91-42FD-8E2A-4C93B43DBF0C}" srcOrd="0" destOrd="0" presId="urn:microsoft.com/office/officeart/2005/8/layout/list1"/>
    <dgm:cxn modelId="{251BBE7D-7B61-4E7F-9805-DADC7891E90D}" srcId="{FC4D5F0E-3218-459E-92F5-DD2FB45400E5}" destId="{D30E421E-EFFD-49EA-958B-51E519851B38}" srcOrd="1" destOrd="0" parTransId="{D11DC8FF-4E0E-4DCC-B111-5727656E0E45}" sibTransId="{6B45177D-6A27-4ECB-9EA0-1474D484AAF5}"/>
    <dgm:cxn modelId="{DAE48B49-D230-4B16-AAD8-8A705592A6FC}" type="presOf" srcId="{23F262FE-458A-458B-A64F-FA8D3B99EBEF}" destId="{8C2082EC-0D4B-42BA-A7D4-E8EAD77D9192}" srcOrd="0" destOrd="0" presId="urn:microsoft.com/office/officeart/2005/8/layout/list1"/>
    <dgm:cxn modelId="{78003157-92C0-4F36-868A-B83FE9362778}" type="presOf" srcId="{D30E421E-EFFD-49EA-958B-51E519851B38}" destId="{EE6EDD04-2554-4E78-BA70-24219A8AE181}" srcOrd="1" destOrd="0" presId="urn:microsoft.com/office/officeart/2005/8/layout/list1"/>
    <dgm:cxn modelId="{F3F5CC1D-B3B0-4FE3-A59C-DB50399DA08A}" type="presParOf" srcId="{3CD9FE80-9B75-4668-8473-7D4262ACBF7B}" destId="{5F18617C-D50D-48F3-A68B-F2FCAE2914E1}" srcOrd="0" destOrd="0" presId="urn:microsoft.com/office/officeart/2005/8/layout/list1"/>
    <dgm:cxn modelId="{0368538A-036C-4C90-B475-9E629231625F}" type="presParOf" srcId="{5F18617C-D50D-48F3-A68B-F2FCAE2914E1}" destId="{8C2082EC-0D4B-42BA-A7D4-E8EAD77D9192}" srcOrd="0" destOrd="0" presId="urn:microsoft.com/office/officeart/2005/8/layout/list1"/>
    <dgm:cxn modelId="{148B2AF8-8B27-4EB4-94D4-F222FFA8E542}" type="presParOf" srcId="{5F18617C-D50D-48F3-A68B-F2FCAE2914E1}" destId="{962C1744-212D-4AB0-B535-69C1DC84D3EE}" srcOrd="1" destOrd="0" presId="urn:microsoft.com/office/officeart/2005/8/layout/list1"/>
    <dgm:cxn modelId="{EA2BFF3B-27A0-4FB3-AB81-05EF5CD82324}" type="presParOf" srcId="{3CD9FE80-9B75-4668-8473-7D4262ACBF7B}" destId="{23DC19D2-6D7E-4018-BBF4-0129F139ACC0}" srcOrd="1" destOrd="0" presId="urn:microsoft.com/office/officeart/2005/8/layout/list1"/>
    <dgm:cxn modelId="{B3EC1370-46E5-4756-A29B-07F740397EA8}" type="presParOf" srcId="{3CD9FE80-9B75-4668-8473-7D4262ACBF7B}" destId="{FFC677CD-83CD-44BB-996F-61521AE1BF02}" srcOrd="2" destOrd="0" presId="urn:microsoft.com/office/officeart/2005/8/layout/list1"/>
    <dgm:cxn modelId="{C2A55A81-CAF5-43E1-B49F-7FD5DAEA24D5}" type="presParOf" srcId="{3CD9FE80-9B75-4668-8473-7D4262ACBF7B}" destId="{8202E6CA-BA6C-44DC-9B50-F33B6F6D0A99}" srcOrd="3" destOrd="0" presId="urn:microsoft.com/office/officeart/2005/8/layout/list1"/>
    <dgm:cxn modelId="{4DCCE902-57B0-49FA-BE26-53ACD14BAD88}" type="presParOf" srcId="{3CD9FE80-9B75-4668-8473-7D4262ACBF7B}" destId="{53BB9B16-1861-4142-AE62-03EDC4136FA2}" srcOrd="4" destOrd="0" presId="urn:microsoft.com/office/officeart/2005/8/layout/list1"/>
    <dgm:cxn modelId="{9D8F8C30-7786-4E88-8EA7-4242C035603D}" type="presParOf" srcId="{53BB9B16-1861-4142-AE62-03EDC4136FA2}" destId="{FFF8FF4A-8F91-42FD-8E2A-4C93B43DBF0C}" srcOrd="0" destOrd="0" presId="urn:microsoft.com/office/officeart/2005/8/layout/list1"/>
    <dgm:cxn modelId="{FDD8B7C7-75B0-4704-8DAA-41E3A844729B}" type="presParOf" srcId="{53BB9B16-1861-4142-AE62-03EDC4136FA2}" destId="{EE6EDD04-2554-4E78-BA70-24219A8AE181}" srcOrd="1" destOrd="0" presId="urn:microsoft.com/office/officeart/2005/8/layout/list1"/>
    <dgm:cxn modelId="{D1DF7211-C6C8-41E2-B99B-0E78A1D34C0E}" type="presParOf" srcId="{3CD9FE80-9B75-4668-8473-7D4262ACBF7B}" destId="{6DC956AE-86AD-4A09-99BB-1120BF0ADD59}" srcOrd="5" destOrd="0" presId="urn:microsoft.com/office/officeart/2005/8/layout/list1"/>
    <dgm:cxn modelId="{44E5AF6D-EF05-42EE-8D08-C8114F912C9C}" type="presParOf" srcId="{3CD9FE80-9B75-4668-8473-7D4262ACBF7B}" destId="{E747BA08-889B-47D4-B006-7484F3BFD0F6}" srcOrd="6" destOrd="0" presId="urn:microsoft.com/office/officeart/2005/8/layout/list1"/>
    <dgm:cxn modelId="{CC91AEB9-93FC-40EC-912C-E4A132CDFDAD}" type="presParOf" srcId="{3CD9FE80-9B75-4668-8473-7D4262ACBF7B}" destId="{C34CEA2E-837F-40CC-A35B-AD141076BBC5}" srcOrd="7" destOrd="0" presId="urn:microsoft.com/office/officeart/2005/8/layout/list1"/>
    <dgm:cxn modelId="{B6E0FC79-3185-4E74-9572-986F482F238C}" type="presParOf" srcId="{3CD9FE80-9B75-4668-8473-7D4262ACBF7B}" destId="{0416B97E-8E4B-4043-B89A-DF4A65E770A0}" srcOrd="8" destOrd="0" presId="urn:microsoft.com/office/officeart/2005/8/layout/list1"/>
    <dgm:cxn modelId="{DC971EBA-757A-4F63-83AD-BD32ABC032A8}" type="presParOf" srcId="{0416B97E-8E4B-4043-B89A-DF4A65E770A0}" destId="{1EA7C9F7-101A-436B-A4CD-39F91D7FF0C4}" srcOrd="0" destOrd="0" presId="urn:microsoft.com/office/officeart/2005/8/layout/list1"/>
    <dgm:cxn modelId="{863E90EC-DB19-43BD-929A-7D26B7A52865}" type="presParOf" srcId="{0416B97E-8E4B-4043-B89A-DF4A65E770A0}" destId="{8AACC138-D9AD-4329-8F07-BFD17F46CC12}" srcOrd="1" destOrd="0" presId="urn:microsoft.com/office/officeart/2005/8/layout/list1"/>
    <dgm:cxn modelId="{D4D14166-E208-49C7-925E-F71A3DA3783C}" type="presParOf" srcId="{3CD9FE80-9B75-4668-8473-7D4262ACBF7B}" destId="{D9E4618A-03A4-42CD-952A-5A4956A845DE}" srcOrd="9" destOrd="0" presId="urn:microsoft.com/office/officeart/2005/8/layout/list1"/>
    <dgm:cxn modelId="{6477E560-DB4C-430E-998F-D1181298E6B8}" type="presParOf" srcId="{3CD9FE80-9B75-4668-8473-7D4262ACBF7B}" destId="{3D722F80-9F8C-4AFD-ACC3-25B6F72081E2}" srcOrd="10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518228C-6241-480E-B888-63DD2CBC1E4A}">
      <dsp:nvSpPr>
        <dsp:cNvPr id="0" name=""/>
        <dsp:cNvSpPr/>
      </dsp:nvSpPr>
      <dsp:spPr>
        <a:xfrm>
          <a:off x="1264436" y="45541"/>
          <a:ext cx="2186002" cy="2186002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Студенты</a:t>
          </a:r>
          <a:endParaRPr lang="ru-RU" sz="2800" kern="1200" dirty="0"/>
        </a:p>
      </dsp:txBody>
      <dsp:txXfrm>
        <a:off x="1555903" y="428092"/>
        <a:ext cx="1603068" cy="983701"/>
      </dsp:txXfrm>
    </dsp:sp>
    <dsp:sp modelId="{814697BC-2430-484D-9AA4-64FBC3682887}">
      <dsp:nvSpPr>
        <dsp:cNvPr id="0" name=""/>
        <dsp:cNvSpPr/>
      </dsp:nvSpPr>
      <dsp:spPr>
        <a:xfrm>
          <a:off x="2053219" y="1411793"/>
          <a:ext cx="2186002" cy="2186002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-2232385"/>
                <a:satOff val="13449"/>
                <a:lumOff val="1078"/>
                <a:alphaOff val="0"/>
                <a:shade val="51000"/>
                <a:satMod val="130000"/>
              </a:schemeClr>
            </a:gs>
            <a:gs pos="80000">
              <a:schemeClr val="accent4">
                <a:alpha val="50000"/>
                <a:hueOff val="-2232385"/>
                <a:satOff val="13449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4">
                <a:alpha val="50000"/>
                <a:hueOff val="-2232385"/>
                <a:satOff val="13449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Власть</a:t>
          </a:r>
          <a:endParaRPr lang="ru-RU" sz="2800" kern="1200" dirty="0"/>
        </a:p>
      </dsp:txBody>
      <dsp:txXfrm>
        <a:off x="2721771" y="1976510"/>
        <a:ext cx="1311601" cy="1202301"/>
      </dsp:txXfrm>
    </dsp:sp>
    <dsp:sp modelId="{55BA71B8-30B7-417F-861D-E282D839A270}">
      <dsp:nvSpPr>
        <dsp:cNvPr id="0" name=""/>
        <dsp:cNvSpPr/>
      </dsp:nvSpPr>
      <dsp:spPr>
        <a:xfrm>
          <a:off x="475653" y="1411793"/>
          <a:ext cx="2186002" cy="2186002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alpha val="50000"/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alpha val="50000"/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Бизнес</a:t>
          </a:r>
          <a:endParaRPr lang="ru-RU" sz="2800" kern="1200" dirty="0"/>
        </a:p>
      </dsp:txBody>
      <dsp:txXfrm>
        <a:off x="681502" y="1976510"/>
        <a:ext cx="1311601" cy="120230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6A418CA-6A60-4AB7-831E-4CC6087AF262}">
      <dsp:nvSpPr>
        <dsp:cNvPr id="0" name=""/>
        <dsp:cNvSpPr/>
      </dsp:nvSpPr>
      <dsp:spPr>
        <a:xfrm>
          <a:off x="0" y="3495385"/>
          <a:ext cx="8929718" cy="11472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Делопроизводство и кадры</a:t>
          </a:r>
          <a:endParaRPr lang="ru-RU" sz="2400" b="1" kern="1200" dirty="0"/>
        </a:p>
      </dsp:txBody>
      <dsp:txXfrm>
        <a:off x="0" y="3495385"/>
        <a:ext cx="8929718" cy="619522"/>
      </dsp:txXfrm>
    </dsp:sp>
    <dsp:sp modelId="{C9FEE17B-4510-4AF7-9F52-E0C5A6F211DF}">
      <dsp:nvSpPr>
        <dsp:cNvPr id="0" name=""/>
        <dsp:cNvSpPr/>
      </dsp:nvSpPr>
      <dsp:spPr>
        <a:xfrm>
          <a:off x="0" y="4091962"/>
          <a:ext cx="4464859" cy="52774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bg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rgbClr val="FF0000"/>
              </a:solidFill>
            </a:rPr>
            <a:t>Кадровое делопроизводство</a:t>
          </a:r>
          <a:endParaRPr lang="ru-RU" sz="2200" b="1" kern="1200" dirty="0">
            <a:solidFill>
              <a:srgbClr val="FF0000"/>
            </a:solidFill>
          </a:endParaRPr>
        </a:p>
      </dsp:txBody>
      <dsp:txXfrm>
        <a:off x="0" y="4091962"/>
        <a:ext cx="4464859" cy="527741"/>
      </dsp:txXfrm>
    </dsp:sp>
    <dsp:sp modelId="{5B43045F-D385-44AA-99D0-031994A58D24}">
      <dsp:nvSpPr>
        <dsp:cNvPr id="0" name=""/>
        <dsp:cNvSpPr/>
      </dsp:nvSpPr>
      <dsp:spPr>
        <a:xfrm>
          <a:off x="4464859" y="4091962"/>
          <a:ext cx="4464859" cy="52774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bg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rgbClr val="FF0000"/>
              </a:solidFill>
            </a:rPr>
            <a:t>Трудовое право; трудовой кодекс</a:t>
          </a:r>
          <a:endParaRPr lang="ru-RU" sz="2200" b="1" kern="1200" dirty="0">
            <a:solidFill>
              <a:srgbClr val="FF0000"/>
            </a:solidFill>
          </a:endParaRPr>
        </a:p>
      </dsp:txBody>
      <dsp:txXfrm>
        <a:off x="4464859" y="4091962"/>
        <a:ext cx="4464859" cy="527741"/>
      </dsp:txXfrm>
    </dsp:sp>
    <dsp:sp modelId="{B5A25547-8513-4832-930B-C2BD92AE1EB2}">
      <dsp:nvSpPr>
        <dsp:cNvPr id="0" name=""/>
        <dsp:cNvSpPr/>
      </dsp:nvSpPr>
      <dsp:spPr>
        <a:xfrm rot="10800000">
          <a:off x="0" y="1750361"/>
          <a:ext cx="8929718" cy="176449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Правовое обеспечение предпринимательской деятельности</a:t>
          </a:r>
          <a:endParaRPr lang="ru-RU" sz="2400" b="1" kern="1200" dirty="0"/>
        </a:p>
      </dsp:txBody>
      <dsp:txXfrm>
        <a:off x="0" y="1750361"/>
        <a:ext cx="8929718" cy="619336"/>
      </dsp:txXfrm>
    </dsp:sp>
    <dsp:sp modelId="{E7FE49FB-F9ED-4DDD-A5E3-CF6478AE4F6E}">
      <dsp:nvSpPr>
        <dsp:cNvPr id="0" name=""/>
        <dsp:cNvSpPr/>
      </dsp:nvSpPr>
      <dsp:spPr>
        <a:xfrm>
          <a:off x="0" y="2367439"/>
          <a:ext cx="4464859" cy="52758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bg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0000"/>
              </a:solidFill>
            </a:rPr>
            <a:t>Основные нормативные акты</a:t>
          </a:r>
          <a:endParaRPr lang="ru-RU" sz="2000" b="1" kern="1200" dirty="0">
            <a:solidFill>
              <a:srgbClr val="FF0000"/>
            </a:solidFill>
          </a:endParaRPr>
        </a:p>
      </dsp:txBody>
      <dsp:txXfrm>
        <a:off x="0" y="2367439"/>
        <a:ext cx="4464859" cy="527582"/>
      </dsp:txXfrm>
    </dsp:sp>
    <dsp:sp modelId="{423C15F7-6832-4A0D-8427-B3EC2109B392}">
      <dsp:nvSpPr>
        <dsp:cNvPr id="0" name=""/>
        <dsp:cNvSpPr/>
      </dsp:nvSpPr>
      <dsp:spPr>
        <a:xfrm>
          <a:off x="4464859" y="2367439"/>
          <a:ext cx="4464859" cy="52758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bg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0000"/>
              </a:solidFill>
            </a:rPr>
            <a:t>Создание и регистрация предприятия</a:t>
          </a:r>
          <a:endParaRPr lang="ru-RU" sz="2000" b="1" kern="1200" dirty="0">
            <a:solidFill>
              <a:srgbClr val="FF0000"/>
            </a:solidFill>
          </a:endParaRPr>
        </a:p>
      </dsp:txBody>
      <dsp:txXfrm>
        <a:off x="4464859" y="2367439"/>
        <a:ext cx="4464859" cy="527582"/>
      </dsp:txXfrm>
    </dsp:sp>
    <dsp:sp modelId="{CBD7D5FB-B2F6-4D94-AF76-D0BFC12C5105}">
      <dsp:nvSpPr>
        <dsp:cNvPr id="0" name=""/>
        <dsp:cNvSpPr/>
      </dsp:nvSpPr>
      <dsp:spPr>
        <a:xfrm rot="10800000">
          <a:off x="0" y="0"/>
          <a:ext cx="8929718" cy="176449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Предпринимательская деятельность как система</a:t>
          </a:r>
          <a:endParaRPr lang="ru-RU" sz="2400" b="1" kern="1200" dirty="0"/>
        </a:p>
      </dsp:txBody>
      <dsp:txXfrm>
        <a:off x="0" y="0"/>
        <a:ext cx="8929718" cy="619336"/>
      </dsp:txXfrm>
    </dsp:sp>
    <dsp:sp modelId="{405AF665-F662-410E-9974-F95D623BD891}">
      <dsp:nvSpPr>
        <dsp:cNvPr id="0" name=""/>
        <dsp:cNvSpPr/>
      </dsp:nvSpPr>
      <dsp:spPr>
        <a:xfrm>
          <a:off x="0" y="625623"/>
          <a:ext cx="4464859" cy="51665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bg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0000"/>
              </a:solidFill>
            </a:rPr>
            <a:t>Формы и методы</a:t>
          </a:r>
          <a:endParaRPr lang="ru-RU" sz="2000" b="1" kern="1200" dirty="0">
            <a:solidFill>
              <a:srgbClr val="FF0000"/>
            </a:solidFill>
          </a:endParaRPr>
        </a:p>
      </dsp:txBody>
      <dsp:txXfrm>
        <a:off x="0" y="625623"/>
        <a:ext cx="4464859" cy="516651"/>
      </dsp:txXfrm>
    </dsp:sp>
    <dsp:sp modelId="{E83060D0-C1D9-49F8-89DB-306BC42DBF80}">
      <dsp:nvSpPr>
        <dsp:cNvPr id="0" name=""/>
        <dsp:cNvSpPr/>
      </dsp:nvSpPr>
      <dsp:spPr>
        <a:xfrm>
          <a:off x="4464859" y="624889"/>
          <a:ext cx="4464859" cy="51811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bg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0000"/>
              </a:solidFill>
            </a:rPr>
            <a:t>Система поддержки; </a:t>
          </a:r>
          <a:r>
            <a:rPr lang="ru-RU" sz="2000" b="1" kern="1200" dirty="0" err="1" smtClean="0">
              <a:solidFill>
                <a:srgbClr val="FF0000"/>
              </a:solidFill>
            </a:rPr>
            <a:t>бизнес-инкубирование</a:t>
          </a:r>
          <a:endParaRPr lang="ru-RU" sz="2000" b="1" kern="1200" dirty="0">
            <a:solidFill>
              <a:srgbClr val="FF0000"/>
            </a:solidFill>
          </a:endParaRPr>
        </a:p>
      </dsp:txBody>
      <dsp:txXfrm>
        <a:off x="4464859" y="624889"/>
        <a:ext cx="4464859" cy="51811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6A418CA-6A60-4AB7-831E-4CC6087AF262}">
      <dsp:nvSpPr>
        <dsp:cNvPr id="0" name=""/>
        <dsp:cNvSpPr/>
      </dsp:nvSpPr>
      <dsp:spPr>
        <a:xfrm>
          <a:off x="0" y="3353331"/>
          <a:ext cx="8929718" cy="11472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Информационные технологии</a:t>
          </a:r>
          <a:endParaRPr lang="ru-RU" sz="2400" b="1" kern="1200" dirty="0"/>
        </a:p>
      </dsp:txBody>
      <dsp:txXfrm>
        <a:off x="0" y="3353331"/>
        <a:ext cx="8929718" cy="619522"/>
      </dsp:txXfrm>
    </dsp:sp>
    <dsp:sp modelId="{5B43045F-D385-44AA-99D0-031994A58D24}">
      <dsp:nvSpPr>
        <dsp:cNvPr id="0" name=""/>
        <dsp:cNvSpPr/>
      </dsp:nvSpPr>
      <dsp:spPr>
        <a:xfrm>
          <a:off x="0" y="3811283"/>
          <a:ext cx="8929718" cy="527741"/>
        </a:xfrm>
        <a:prstGeom prst="rect">
          <a:avLst/>
        </a:prstGeom>
        <a:solidFill>
          <a:schemeClr val="accent1">
            <a:lumMod val="75000"/>
            <a:alpha val="90000"/>
          </a:schemeClr>
        </a:solidFill>
        <a:ln w="19050" cap="flat" cmpd="sng" algn="ctr">
          <a:solidFill>
            <a:schemeClr val="bg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bg1"/>
              </a:solidFill>
            </a:rPr>
            <a:t>Деловое общение и переговоры</a:t>
          </a:r>
          <a:endParaRPr lang="ru-RU" sz="2400" b="1" kern="1200" dirty="0">
            <a:solidFill>
              <a:schemeClr val="bg1"/>
            </a:solidFill>
          </a:endParaRPr>
        </a:p>
      </dsp:txBody>
      <dsp:txXfrm>
        <a:off x="0" y="3811283"/>
        <a:ext cx="8929718" cy="527741"/>
      </dsp:txXfrm>
    </dsp:sp>
    <dsp:sp modelId="{B5A25547-8513-4832-930B-C2BD92AE1EB2}">
      <dsp:nvSpPr>
        <dsp:cNvPr id="0" name=""/>
        <dsp:cNvSpPr/>
      </dsp:nvSpPr>
      <dsp:spPr>
        <a:xfrm rot="10800000">
          <a:off x="0" y="1750361"/>
          <a:ext cx="8929718" cy="176449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Экономика и управление на предприятии</a:t>
          </a:r>
          <a:endParaRPr lang="ru-RU" sz="2400" b="1" kern="1200" dirty="0"/>
        </a:p>
      </dsp:txBody>
      <dsp:txXfrm>
        <a:off x="0" y="1750361"/>
        <a:ext cx="8929718" cy="619336"/>
      </dsp:txXfrm>
    </dsp:sp>
    <dsp:sp modelId="{E7FE49FB-F9ED-4DDD-A5E3-CF6478AE4F6E}">
      <dsp:nvSpPr>
        <dsp:cNvPr id="0" name=""/>
        <dsp:cNvSpPr/>
      </dsp:nvSpPr>
      <dsp:spPr>
        <a:xfrm>
          <a:off x="0" y="2367439"/>
          <a:ext cx="4464859" cy="52758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bg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0000"/>
              </a:solidFill>
            </a:rPr>
            <a:t>Бухгалтерский и управленческий учет</a:t>
          </a:r>
          <a:endParaRPr lang="ru-RU" sz="2000" b="1" kern="1200" dirty="0">
            <a:solidFill>
              <a:srgbClr val="FF0000"/>
            </a:solidFill>
          </a:endParaRPr>
        </a:p>
      </dsp:txBody>
      <dsp:txXfrm>
        <a:off x="0" y="2367439"/>
        <a:ext cx="4464859" cy="527582"/>
      </dsp:txXfrm>
    </dsp:sp>
    <dsp:sp modelId="{423C15F7-6832-4A0D-8427-B3EC2109B392}">
      <dsp:nvSpPr>
        <dsp:cNvPr id="0" name=""/>
        <dsp:cNvSpPr/>
      </dsp:nvSpPr>
      <dsp:spPr>
        <a:xfrm>
          <a:off x="4464859" y="2367439"/>
          <a:ext cx="4464859" cy="52758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bg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0000"/>
              </a:solidFill>
            </a:rPr>
            <a:t>Налогообложение</a:t>
          </a:r>
          <a:endParaRPr lang="ru-RU" sz="2000" b="1" kern="1200" dirty="0">
            <a:solidFill>
              <a:srgbClr val="FF0000"/>
            </a:solidFill>
          </a:endParaRPr>
        </a:p>
      </dsp:txBody>
      <dsp:txXfrm>
        <a:off x="4464859" y="2367439"/>
        <a:ext cx="4464859" cy="527582"/>
      </dsp:txXfrm>
    </dsp:sp>
    <dsp:sp modelId="{CBD7D5FB-B2F6-4D94-AF76-D0BFC12C5105}">
      <dsp:nvSpPr>
        <dsp:cNvPr id="0" name=""/>
        <dsp:cNvSpPr/>
      </dsp:nvSpPr>
      <dsp:spPr>
        <a:xfrm rot="10800000">
          <a:off x="0" y="0"/>
          <a:ext cx="8929718" cy="176449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Экономика и управление на предприятии</a:t>
          </a:r>
          <a:endParaRPr lang="ru-RU" sz="2400" b="1" kern="1200" dirty="0"/>
        </a:p>
      </dsp:txBody>
      <dsp:txXfrm>
        <a:off x="0" y="0"/>
        <a:ext cx="8929718" cy="619336"/>
      </dsp:txXfrm>
    </dsp:sp>
    <dsp:sp modelId="{405AF665-F662-410E-9974-F95D623BD891}">
      <dsp:nvSpPr>
        <dsp:cNvPr id="0" name=""/>
        <dsp:cNvSpPr/>
      </dsp:nvSpPr>
      <dsp:spPr>
        <a:xfrm>
          <a:off x="0" y="625623"/>
          <a:ext cx="4464859" cy="51665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bg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0000"/>
              </a:solidFill>
            </a:rPr>
            <a:t>Менеджмент</a:t>
          </a:r>
          <a:endParaRPr lang="ru-RU" sz="2000" b="1" kern="1200" dirty="0">
            <a:solidFill>
              <a:srgbClr val="FF0000"/>
            </a:solidFill>
          </a:endParaRPr>
        </a:p>
      </dsp:txBody>
      <dsp:txXfrm>
        <a:off x="0" y="625623"/>
        <a:ext cx="4464859" cy="516651"/>
      </dsp:txXfrm>
    </dsp:sp>
    <dsp:sp modelId="{E83060D0-C1D9-49F8-89DB-306BC42DBF80}">
      <dsp:nvSpPr>
        <dsp:cNvPr id="0" name=""/>
        <dsp:cNvSpPr/>
      </dsp:nvSpPr>
      <dsp:spPr>
        <a:xfrm>
          <a:off x="4464859" y="624889"/>
          <a:ext cx="4464859" cy="51811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bg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0000"/>
              </a:solidFill>
            </a:rPr>
            <a:t>Маркетинг</a:t>
          </a:r>
          <a:endParaRPr lang="ru-RU" sz="2000" b="1" kern="1200" dirty="0">
            <a:solidFill>
              <a:srgbClr val="FF0000"/>
            </a:solidFill>
          </a:endParaRPr>
        </a:p>
      </dsp:txBody>
      <dsp:txXfrm>
        <a:off x="4464859" y="624889"/>
        <a:ext cx="4464859" cy="51811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FC677CD-83CD-44BB-996F-61521AE1BF02}">
      <dsp:nvSpPr>
        <dsp:cNvPr id="0" name=""/>
        <dsp:cNvSpPr/>
      </dsp:nvSpPr>
      <dsp:spPr>
        <a:xfrm>
          <a:off x="0" y="509718"/>
          <a:ext cx="8643998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2C1744-212D-4AB0-B535-69C1DC84D3EE}">
      <dsp:nvSpPr>
        <dsp:cNvPr id="0" name=""/>
        <dsp:cNvSpPr/>
      </dsp:nvSpPr>
      <dsp:spPr>
        <a:xfrm>
          <a:off x="472692" y="0"/>
          <a:ext cx="6050798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706" tIns="0" rIns="228706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bg1"/>
              </a:solidFill>
            </a:rPr>
            <a:t>Программа рассчитана на 1,5 месяца /100 ч/</a:t>
          </a:r>
          <a:endParaRPr lang="ru-RU" sz="2800" b="1" kern="1200" dirty="0">
            <a:solidFill>
              <a:schemeClr val="bg1"/>
            </a:solidFill>
          </a:endParaRPr>
        </a:p>
      </dsp:txBody>
      <dsp:txXfrm>
        <a:off x="472692" y="0"/>
        <a:ext cx="6050798" cy="974160"/>
      </dsp:txXfrm>
    </dsp:sp>
    <dsp:sp modelId="{E747BA08-889B-47D4-B006-7484F3BFD0F6}">
      <dsp:nvSpPr>
        <dsp:cNvPr id="0" name=""/>
        <dsp:cNvSpPr/>
      </dsp:nvSpPr>
      <dsp:spPr>
        <a:xfrm>
          <a:off x="0" y="2006599"/>
          <a:ext cx="8643998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6EDD04-2554-4E78-BA70-24219A8AE181}">
      <dsp:nvSpPr>
        <dsp:cNvPr id="0" name=""/>
        <dsp:cNvSpPr/>
      </dsp:nvSpPr>
      <dsp:spPr>
        <a:xfrm>
          <a:off x="432199" y="1519518"/>
          <a:ext cx="6050798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706" tIns="0" rIns="228706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bg1"/>
              </a:solidFill>
            </a:rPr>
            <a:t>Доступность оплаты: 3 000 руб.</a:t>
          </a:r>
          <a:endParaRPr lang="ru-RU" sz="2800" b="1" kern="1200" dirty="0">
            <a:solidFill>
              <a:schemeClr val="bg1"/>
            </a:solidFill>
          </a:endParaRPr>
        </a:p>
      </dsp:txBody>
      <dsp:txXfrm>
        <a:off x="432199" y="1519518"/>
        <a:ext cx="6050798" cy="974160"/>
      </dsp:txXfrm>
    </dsp:sp>
    <dsp:sp modelId="{3D722F80-9F8C-4AFD-ACC3-25B6F72081E2}">
      <dsp:nvSpPr>
        <dsp:cNvPr id="0" name=""/>
        <dsp:cNvSpPr/>
      </dsp:nvSpPr>
      <dsp:spPr>
        <a:xfrm>
          <a:off x="0" y="3526118"/>
          <a:ext cx="8643998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ACC138-D9AD-4329-8F07-BFD17F46CC12}">
      <dsp:nvSpPr>
        <dsp:cNvPr id="0" name=""/>
        <dsp:cNvSpPr/>
      </dsp:nvSpPr>
      <dsp:spPr>
        <a:xfrm>
          <a:off x="432199" y="3016399"/>
          <a:ext cx="6050798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706" tIns="0" rIns="228706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bg1"/>
              </a:solidFill>
            </a:rPr>
            <a:t>Удобный график обучения в вечернее время</a:t>
          </a:r>
          <a:endParaRPr lang="ru-RU" sz="2800" b="1" kern="1200" dirty="0">
            <a:solidFill>
              <a:schemeClr val="bg1"/>
            </a:solidFill>
          </a:endParaRPr>
        </a:p>
      </dsp:txBody>
      <dsp:txXfrm>
        <a:off x="432199" y="3016399"/>
        <a:ext cx="6050798" cy="974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BF69D-9FF8-4DF6-A47C-864A6137ED78}" type="datetimeFigureOut">
              <a:rPr lang="ru-RU" smtClean="0"/>
              <a:pPr/>
              <a:t>30.11.2010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E035E6-296C-4D48-BAFF-E1E8D3A8EAB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AB75D6E-E440-41F4-8DE3-6B44990CB12D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AB75D6E-E440-41F4-8DE3-6B44990CB12D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AB75D6E-E440-41F4-8DE3-6B44990CB12D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AB75D6E-E440-41F4-8DE3-6B44990CB12D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AB75D6E-E440-41F4-8DE3-6B44990CB12D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AB75D6E-E440-41F4-8DE3-6B44990CB12D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AB75D6E-E440-41F4-8DE3-6B44990CB12D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68B5-9B7E-4811-934F-EF5F86E6CEBE}" type="datetimeFigureOut">
              <a:rPr lang="ru-RU" smtClean="0"/>
              <a:pPr/>
              <a:t>30.11.2010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CAF0B-E2B8-4F22-A8E3-B5F28B1A9E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68B5-9B7E-4811-934F-EF5F86E6CEBE}" type="datetimeFigureOut">
              <a:rPr lang="ru-RU" smtClean="0"/>
              <a:pPr/>
              <a:t>30.11.2010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CAF0B-E2B8-4F22-A8E3-B5F28B1A9E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68B5-9B7E-4811-934F-EF5F86E6CEBE}" type="datetimeFigureOut">
              <a:rPr lang="ru-RU" smtClean="0"/>
              <a:pPr/>
              <a:t>30.11.2010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CAF0B-E2B8-4F22-A8E3-B5F28B1A9E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68B5-9B7E-4811-934F-EF5F86E6CEBE}" type="datetimeFigureOut">
              <a:rPr lang="ru-RU" smtClean="0"/>
              <a:pPr/>
              <a:t>30.11.2010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CAF0B-E2B8-4F22-A8E3-B5F28B1A9E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68B5-9B7E-4811-934F-EF5F86E6CEBE}" type="datetimeFigureOut">
              <a:rPr lang="ru-RU" smtClean="0"/>
              <a:pPr/>
              <a:t>30.11.2010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CAF0B-E2B8-4F22-A8E3-B5F28B1A9E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68B5-9B7E-4811-934F-EF5F86E6CEBE}" type="datetimeFigureOut">
              <a:rPr lang="ru-RU" smtClean="0"/>
              <a:pPr/>
              <a:t>30.11.2010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CAF0B-E2B8-4F22-A8E3-B5F28B1A9E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68B5-9B7E-4811-934F-EF5F86E6CEBE}" type="datetimeFigureOut">
              <a:rPr lang="ru-RU" smtClean="0"/>
              <a:pPr/>
              <a:t>30.11.2010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CAF0B-E2B8-4F22-A8E3-B5F28B1A9E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68B5-9B7E-4811-934F-EF5F86E6CEBE}" type="datetimeFigureOut">
              <a:rPr lang="ru-RU" smtClean="0"/>
              <a:pPr/>
              <a:t>30.11.2010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CAF0B-E2B8-4F22-A8E3-B5F28B1A9E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68B5-9B7E-4811-934F-EF5F86E6CEBE}" type="datetimeFigureOut">
              <a:rPr lang="ru-RU" smtClean="0"/>
              <a:pPr/>
              <a:t>30.11.2010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CAF0B-E2B8-4F22-A8E3-B5F28B1A9E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68B5-9B7E-4811-934F-EF5F86E6CEBE}" type="datetimeFigureOut">
              <a:rPr lang="ru-RU" smtClean="0"/>
              <a:pPr/>
              <a:t>30.11.2010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CAF0B-E2B8-4F22-A8E3-B5F28B1A9E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68B5-9B7E-4811-934F-EF5F86E6CEBE}" type="datetimeFigureOut">
              <a:rPr lang="ru-RU" smtClean="0"/>
              <a:pPr/>
              <a:t>30.11.2010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CAF0B-E2B8-4F22-A8E3-B5F28B1A9E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A68B5-9B7E-4811-934F-EF5F86E6CEBE}" type="datetimeFigureOut">
              <a:rPr lang="ru-RU" smtClean="0"/>
              <a:pPr/>
              <a:t>30.11.2010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CAF0B-E2B8-4F22-A8E3-B5F28B1A9E0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685800" y="2735263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75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latin typeface="+mj-lt"/>
              <a:ea typeface="+mj-ea"/>
              <a:cs typeface="+mj-cs"/>
            </a:endParaRPr>
          </a:p>
        </p:txBody>
      </p:sp>
      <p:pic>
        <p:nvPicPr>
          <p:cNvPr id="4099" name="Рисунок 1" descr="F:\логотип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1214414" cy="945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0" y="1071546"/>
            <a:ext cx="91440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одзаголовок 4"/>
          <p:cNvSpPr txBox="1">
            <a:spLocks/>
          </p:cNvSpPr>
          <p:nvPr/>
        </p:nvSpPr>
        <p:spPr>
          <a:xfrm>
            <a:off x="0" y="5857892"/>
            <a:ext cx="9144000" cy="10001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dirty="0" smtClean="0">
                <a:solidFill>
                  <a:schemeClr val="tx1">
                    <a:tint val="75000"/>
                  </a:schemeClr>
                </a:solidFill>
              </a:rPr>
              <a:t>2010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Подзаголовок 4"/>
          <p:cNvSpPr txBox="1">
            <a:spLocks/>
          </p:cNvSpPr>
          <p:nvPr/>
        </p:nvSpPr>
        <p:spPr>
          <a:xfrm>
            <a:off x="0" y="1285860"/>
            <a:ext cx="9144000" cy="14716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Программа обучения для студентов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4400" dirty="0" smtClean="0">
                <a:solidFill>
                  <a:srgbClr val="002060"/>
                </a:solidFill>
              </a:rPr>
              <a:t>БИЗНЕС-СТАРТ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7858148" cy="1143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Итоги первого выпуска программы Бизнес-старт</a:t>
            </a:r>
          </a:p>
        </p:txBody>
      </p:sp>
      <p:pic>
        <p:nvPicPr>
          <p:cNvPr id="16" name="Рисунок 1" descr="F:\логотип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72" y="144440"/>
            <a:ext cx="1214414" cy="945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8" name="Прямая соединительная линия 17"/>
          <p:cNvCxnSpPr/>
          <p:nvPr/>
        </p:nvCxnSpPr>
        <p:spPr>
          <a:xfrm>
            <a:off x="0" y="1357298"/>
            <a:ext cx="91440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14282" y="1428736"/>
            <a:ext cx="8643966" cy="7143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285720" y="2214554"/>
          <a:ext cx="8501122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1214414" y="1500174"/>
            <a:ext cx="6500858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Распределение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студентов по курсам КемГУ, в % 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7858148" cy="1143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Итоги первого выпуска программы Бизнес-старт</a:t>
            </a:r>
          </a:p>
        </p:txBody>
      </p:sp>
      <p:pic>
        <p:nvPicPr>
          <p:cNvPr id="16" name="Рисунок 1" descr="F:\логотип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72" y="144440"/>
            <a:ext cx="1214414" cy="945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8" name="Прямая соединительная линия 17"/>
          <p:cNvCxnSpPr/>
          <p:nvPr/>
        </p:nvCxnSpPr>
        <p:spPr>
          <a:xfrm>
            <a:off x="0" y="1357298"/>
            <a:ext cx="91440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14282" y="1428736"/>
            <a:ext cx="8643966" cy="7143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928662" y="1500174"/>
            <a:ext cx="7429552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Реализация 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бизнес-проектов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выпускников 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Бизнес-старта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по срокам планируемой реализации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142844" y="2285992"/>
          <a:ext cx="8858312" cy="4386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Рисунок 1" descr="F:\логотип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72" y="214290"/>
            <a:ext cx="1214414" cy="945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0" y="1428736"/>
            <a:ext cx="91440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одзаголовок 4"/>
          <p:cNvSpPr txBox="1">
            <a:spLocks/>
          </p:cNvSpPr>
          <p:nvPr/>
        </p:nvSpPr>
        <p:spPr>
          <a:xfrm>
            <a:off x="0" y="6215082"/>
            <a:ext cx="9144000" cy="64294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dirty="0" smtClean="0">
                <a:solidFill>
                  <a:schemeClr val="tx1">
                    <a:tint val="75000"/>
                  </a:schemeClr>
                </a:solidFill>
              </a:rPr>
              <a:t>2010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Подзаголовок 4"/>
          <p:cNvSpPr txBox="1">
            <a:spLocks/>
          </p:cNvSpPr>
          <p:nvPr/>
        </p:nvSpPr>
        <p:spPr>
          <a:xfrm>
            <a:off x="0" y="1285860"/>
            <a:ext cx="9144000" cy="14716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71414"/>
            <a:ext cx="7715272" cy="12144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Идея или 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зачем студентам программа БИЗНЕС-СТАРТ</a:t>
            </a:r>
            <a:endParaRPr lang="ru-RU" sz="3200" b="1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  <p:graphicFrame>
        <p:nvGraphicFramePr>
          <p:cNvPr id="11" name="Схема 10"/>
          <p:cNvGraphicFramePr/>
          <p:nvPr/>
        </p:nvGraphicFramePr>
        <p:xfrm>
          <a:off x="-357222" y="1928802"/>
          <a:ext cx="4714876" cy="3643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3" name="Стрелка влево 12"/>
          <p:cNvSpPr/>
          <p:nvPr/>
        </p:nvSpPr>
        <p:spPr>
          <a:xfrm>
            <a:off x="3643306" y="1357298"/>
            <a:ext cx="5500694" cy="2143140"/>
          </a:xfrm>
          <a:prstGeom prst="leftArrow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Имеется запрос со стороны студентов на обучение основам бизнеса: 75 % опрошенных старшекурсников  хотят изучать это направление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" name="Стрелка влево 18"/>
          <p:cNvSpPr/>
          <p:nvPr/>
        </p:nvSpPr>
        <p:spPr>
          <a:xfrm>
            <a:off x="3643306" y="2857496"/>
            <a:ext cx="5500694" cy="2143140"/>
          </a:xfrm>
          <a:prstGeom prst="leftArrow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Имеется запрос со стороны предпринимательского сообщества на проектную и практико-ориентированную подготовку и на формирование новой элиты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0" name="Стрелка влево 19"/>
          <p:cNvSpPr/>
          <p:nvPr/>
        </p:nvSpPr>
        <p:spPr>
          <a:xfrm>
            <a:off x="3643306" y="4357694"/>
            <a:ext cx="5500694" cy="2143140"/>
          </a:xfrm>
          <a:prstGeom prst="leftArrow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Имеется запрос со стороны региона и города  на развитие молодежного предпринимательства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685800" y="266382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75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latin typeface="+mj-lt"/>
              <a:ea typeface="+mj-ea"/>
              <a:cs typeface="+mj-cs"/>
            </a:endParaRPr>
          </a:p>
        </p:txBody>
      </p:sp>
      <p:pic>
        <p:nvPicPr>
          <p:cNvPr id="4099" name="Рисунок 1" descr="F:\логотип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72" y="214290"/>
            <a:ext cx="1214414" cy="945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0" y="1355710"/>
            <a:ext cx="91440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одзаголовок 4"/>
          <p:cNvSpPr txBox="1">
            <a:spLocks/>
          </p:cNvSpPr>
          <p:nvPr/>
        </p:nvSpPr>
        <p:spPr>
          <a:xfrm>
            <a:off x="0" y="6215082"/>
            <a:ext cx="9144000" cy="64294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dirty="0" smtClean="0">
                <a:solidFill>
                  <a:schemeClr val="tx1">
                    <a:tint val="75000"/>
                  </a:schemeClr>
                </a:solidFill>
              </a:rPr>
              <a:t>2010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Подзаголовок 4"/>
          <p:cNvSpPr txBox="1">
            <a:spLocks/>
          </p:cNvSpPr>
          <p:nvPr/>
        </p:nvSpPr>
        <p:spPr>
          <a:xfrm>
            <a:off x="0" y="1214422"/>
            <a:ext cx="9144000" cy="14716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71414"/>
            <a:ext cx="7715272" cy="12144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Целевая аудитория и цели Программы БИЗНЕС-СТАРТ</a:t>
            </a:r>
            <a:endParaRPr lang="ru-RU" sz="3200" b="1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  <p:pic>
        <p:nvPicPr>
          <p:cNvPr id="9217" name="Picture 1" descr="E:\page_img_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071678"/>
            <a:ext cx="2571752" cy="1928814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0" y="1428736"/>
            <a:ext cx="9144000" cy="7143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Целевая аудитория Программы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643174" y="2285992"/>
            <a:ext cx="6500826" cy="642942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Студенты независимо от учебного заведения, специальности и курса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643174" y="3071810"/>
            <a:ext cx="6500826" cy="642942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Четкая мотивация на получение практических знаний и желание открыть собственное дело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-32" y="3929066"/>
            <a:ext cx="9144000" cy="7143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Цели  Программы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9218" name="Picture 2" descr="E:\fn_stud_on_lecture_M_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388" y="4500570"/>
            <a:ext cx="2714612" cy="2025779"/>
          </a:xfrm>
          <a:prstGeom prst="rect">
            <a:avLst/>
          </a:prstGeom>
          <a:noFill/>
        </p:spPr>
      </p:pic>
      <p:sp>
        <p:nvSpPr>
          <p:cNvPr id="17" name="Прямоугольник 16"/>
          <p:cNvSpPr/>
          <p:nvPr/>
        </p:nvSpPr>
        <p:spPr>
          <a:xfrm>
            <a:off x="-32" y="4643446"/>
            <a:ext cx="6357982" cy="642942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Сформировать базовые знания для осуществления собственного дела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-32" y="5429264"/>
            <a:ext cx="6357982" cy="1000132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Предоставить возможность студентам после прохождения БИЗНЕС-СТАРТ начать собственный бизнес-проект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685800" y="2735263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75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latin typeface="+mj-lt"/>
              <a:ea typeface="+mj-ea"/>
              <a:cs typeface="+mj-cs"/>
            </a:endParaRPr>
          </a:p>
        </p:txBody>
      </p:sp>
      <p:pic>
        <p:nvPicPr>
          <p:cNvPr id="4099" name="Рисунок 1" descr="F:\логотип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72" y="214290"/>
            <a:ext cx="1214414" cy="945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0" y="1357298"/>
            <a:ext cx="91440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одзаголовок 4"/>
          <p:cNvSpPr txBox="1">
            <a:spLocks/>
          </p:cNvSpPr>
          <p:nvPr/>
        </p:nvSpPr>
        <p:spPr>
          <a:xfrm>
            <a:off x="0" y="6215082"/>
            <a:ext cx="9144000" cy="64294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dirty="0" smtClean="0">
                <a:solidFill>
                  <a:schemeClr val="tx1">
                    <a:tint val="75000"/>
                  </a:schemeClr>
                </a:solidFill>
              </a:rPr>
              <a:t>2010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Подзаголовок 4"/>
          <p:cNvSpPr txBox="1">
            <a:spLocks/>
          </p:cNvSpPr>
          <p:nvPr/>
        </p:nvSpPr>
        <p:spPr>
          <a:xfrm>
            <a:off x="0" y="1285860"/>
            <a:ext cx="9144000" cy="14716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71414"/>
            <a:ext cx="7715272" cy="12144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Отличительные особенности Программы БИЗНЕС-СТАРТ</a:t>
            </a:r>
            <a:endParaRPr lang="ru-RU" sz="3200" b="1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  <p:pic>
        <p:nvPicPr>
          <p:cNvPr id="2050" name="Picture 2" descr="E:\news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15780" y="1500174"/>
            <a:ext cx="3328220" cy="2428892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-32" y="1643050"/>
            <a:ext cx="5500726" cy="156966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Нет излишней теоретизации: объединение практико-ориентированных занятий с серьезной методической базой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-32" y="3359538"/>
            <a:ext cx="5500726" cy="1200329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Обучение без отрыва от основной образовательной программы 1-2 раза в неделю в удобное время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-32" y="4729001"/>
            <a:ext cx="5500726" cy="1200329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Возможность реально разработать собственный бизнес-проект и в дальнейшем начать свой бизнес</a:t>
            </a: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5857884" y="4108968"/>
          <a:ext cx="3286116" cy="2863126"/>
        </p:xfrm>
        <a:graphic>
          <a:graphicData uri="http://schemas.openxmlformats.org/drawingml/2006/table">
            <a:tbl>
              <a:tblPr/>
              <a:tblGrid>
                <a:gridCol w="470495"/>
                <a:gridCol w="874828"/>
                <a:gridCol w="607722"/>
                <a:gridCol w="862576"/>
                <a:gridCol w="470495"/>
              </a:tblGrid>
              <a:tr h="150374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3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Arial"/>
                        </a:rPr>
                        <a:t>квартал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Arial"/>
                        </a:rPr>
                        <a:t>Зап.1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Arial"/>
                        </a:rPr>
                        <a:t>Зап.4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Arial"/>
                        </a:rPr>
                        <a:t>объем продаж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Arial"/>
                        </a:rPr>
                        <a:t>прогноз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1503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Arial"/>
                        </a:rPr>
                        <a:t>330,3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Arial"/>
                        </a:rPr>
                        <a:t>254,0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Arial"/>
                        </a:rPr>
                        <a:t>291,1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Arial"/>
                        </a:rPr>
                        <a:t>282,6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1503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II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Arial"/>
                        </a:rPr>
                        <a:t>291,1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Arial"/>
                        </a:rPr>
                        <a:t>292,4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Arial"/>
                        </a:rPr>
                        <a:t>327,6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Arial"/>
                        </a:rPr>
                        <a:t>322,8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1503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III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Arial"/>
                        </a:rPr>
                        <a:t>327,6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Arial"/>
                        </a:rPr>
                        <a:t>297,8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Arial"/>
                        </a:rPr>
                        <a:t>321,2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Arial"/>
                        </a:rPr>
                        <a:t>323,4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1503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IV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Arial"/>
                        </a:rPr>
                        <a:t>321,2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Arial"/>
                        </a:rPr>
                        <a:t>330,3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Arial"/>
                        </a:rPr>
                        <a:t>354,3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Arial"/>
                        </a:rPr>
                        <a:t>354,2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1503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Arial"/>
                        </a:rPr>
                        <a:t>354,3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Arial"/>
                        </a:rPr>
                        <a:t>291,1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Arial"/>
                        </a:rPr>
                        <a:t>304,6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Arial"/>
                        </a:rPr>
                        <a:t>314,0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1503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II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Arial"/>
                        </a:rPr>
                        <a:t>304,6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Arial"/>
                        </a:rPr>
                        <a:t>327,6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Arial"/>
                        </a:rPr>
                        <a:t>348,4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Arial"/>
                        </a:rPr>
                        <a:t>353,7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1503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III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Arial"/>
                        </a:rPr>
                        <a:t>348,4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Arial"/>
                        </a:rPr>
                        <a:t>321,2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Arial"/>
                        </a:rPr>
                        <a:t>350,8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Arial"/>
                        </a:rPr>
                        <a:t>342,5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1503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IV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Arial"/>
                        </a:rPr>
                        <a:t>350,8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Arial"/>
                        </a:rPr>
                        <a:t>354,3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Arial"/>
                        </a:rPr>
                        <a:t>374,2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Arial"/>
                        </a:rPr>
                        <a:t>372,8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1503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Arial"/>
                        </a:rPr>
                        <a:t>374,2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Arial"/>
                        </a:rPr>
                        <a:t>304,6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Arial"/>
                        </a:rPr>
                        <a:t>319,5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Arial"/>
                        </a:rPr>
                        <a:t>324,1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1503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II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Arial"/>
                        </a:rPr>
                        <a:t>319,5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Arial"/>
                        </a:rPr>
                        <a:t>348,4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Arial"/>
                        </a:rPr>
                        <a:t>361,5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Arial"/>
                        </a:rPr>
                        <a:t>371,1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1503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III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Arial"/>
                        </a:rPr>
                        <a:t>361,5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Arial"/>
                        </a:rPr>
                        <a:t>350,8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Arial"/>
                        </a:rPr>
                        <a:t>369,4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Arial"/>
                        </a:rPr>
                        <a:t>368,3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1503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IV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Arial"/>
                        </a:rPr>
                        <a:t>369,4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Arial"/>
                        </a:rPr>
                        <a:t>374,2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Arial"/>
                        </a:rPr>
                        <a:t>395,2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Arial"/>
                        </a:rPr>
                        <a:t>389,0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1503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Arial"/>
                        </a:rPr>
                        <a:t>395,2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Arial"/>
                        </a:rPr>
                        <a:t>319,5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Arial"/>
                        </a:rPr>
                        <a:t>332,6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Arial"/>
                        </a:rPr>
                        <a:t>335,4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1503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II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Arial"/>
                        </a:rPr>
                        <a:t>332,6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Arial"/>
                        </a:rPr>
                        <a:t>361,5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Arial"/>
                        </a:rPr>
                        <a:t>383,5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Arial"/>
                        </a:rPr>
                        <a:t>381,6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1503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III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Arial"/>
                        </a:rPr>
                        <a:t>383,5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Arial"/>
                        </a:rPr>
                        <a:t>369,4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Arial"/>
                        </a:rPr>
                        <a:t>383,8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Arial"/>
                        </a:rPr>
                        <a:t>382,8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1503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IV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Arial"/>
                        </a:rPr>
                        <a:t>383,8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Arial"/>
                        </a:rPr>
                        <a:t>395,2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Arial"/>
                        </a:rPr>
                        <a:t>407,4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latin typeface="Arial"/>
                        </a:rPr>
                        <a:t>406,6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</a:tbl>
          </a:graphicData>
        </a:graphic>
      </p:graphicFrame>
      <p:sp>
        <p:nvSpPr>
          <p:cNvPr id="21" name="Прямоугольник 20"/>
          <p:cNvSpPr/>
          <p:nvPr/>
        </p:nvSpPr>
        <p:spPr>
          <a:xfrm>
            <a:off x="5786446" y="4143404"/>
            <a:ext cx="3357554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Бизнес-план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5857884" y="6357958"/>
            <a:ext cx="3286116" cy="5714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Рисунок 1" descr="F:\логотип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72" y="214290"/>
            <a:ext cx="1214414" cy="945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0" y="71414"/>
            <a:ext cx="7715272" cy="12144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Основные блоки Программы БИЗНЕС-СТАРТ</a:t>
            </a:r>
            <a:endParaRPr lang="ru-RU" sz="3200" b="1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0" y="1357298"/>
            <a:ext cx="91440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Схема 19"/>
          <p:cNvGraphicFramePr/>
          <p:nvPr/>
        </p:nvGraphicFramePr>
        <p:xfrm>
          <a:off x="0" y="1428736"/>
          <a:ext cx="8929718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1" name="Подзаголовок 4"/>
          <p:cNvSpPr txBox="1">
            <a:spLocks/>
          </p:cNvSpPr>
          <p:nvPr/>
        </p:nvSpPr>
        <p:spPr>
          <a:xfrm>
            <a:off x="0" y="6215082"/>
            <a:ext cx="9144000" cy="64294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dirty="0" smtClean="0">
                <a:solidFill>
                  <a:schemeClr val="tx1">
                    <a:tint val="75000"/>
                  </a:schemeClr>
                </a:solidFill>
              </a:rPr>
              <a:t>2010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Рисунок 1" descr="F:\логотип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72" y="214290"/>
            <a:ext cx="1214414" cy="945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0" y="71414"/>
            <a:ext cx="7715272" cy="12144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Основные блоки Программы БИЗНЕС-СТАРТ</a:t>
            </a:r>
            <a:endParaRPr lang="ru-RU" sz="3200" b="1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0" y="1142984"/>
            <a:ext cx="91440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Схема 19"/>
          <p:cNvGraphicFramePr/>
          <p:nvPr/>
        </p:nvGraphicFramePr>
        <p:xfrm>
          <a:off x="71406" y="1214422"/>
          <a:ext cx="8929718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Овал 5"/>
          <p:cNvSpPr/>
          <p:nvPr/>
        </p:nvSpPr>
        <p:spPr>
          <a:xfrm>
            <a:off x="500034" y="5786454"/>
            <a:ext cx="8501122" cy="1214446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РАЗРАБОТКА СОБСТВЕННОГО БИЗНЕС-ПЛАН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2428860" y="5500702"/>
            <a:ext cx="4643470" cy="35719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685800" y="2735263"/>
            <a:ext cx="7772400" cy="1470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>
            <a:normAutofit fontScale="975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latin typeface="+mj-lt"/>
              <a:ea typeface="+mj-ea"/>
              <a:cs typeface="+mj-cs"/>
            </a:endParaRPr>
          </a:p>
        </p:txBody>
      </p:sp>
      <p:pic>
        <p:nvPicPr>
          <p:cNvPr id="4099" name="Рисунок 1" descr="F:\логотип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72" y="214290"/>
            <a:ext cx="1214414" cy="945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0" y="1427148"/>
            <a:ext cx="91440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одзаголовок 4"/>
          <p:cNvSpPr txBox="1">
            <a:spLocks/>
          </p:cNvSpPr>
          <p:nvPr/>
        </p:nvSpPr>
        <p:spPr>
          <a:xfrm>
            <a:off x="0" y="6215082"/>
            <a:ext cx="9144000" cy="64294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dirty="0" smtClean="0">
                <a:solidFill>
                  <a:schemeClr val="tx1">
                    <a:tint val="75000"/>
                  </a:schemeClr>
                </a:solidFill>
              </a:rPr>
              <a:t>2010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Подзаголовок 4"/>
          <p:cNvSpPr txBox="1">
            <a:spLocks/>
          </p:cNvSpPr>
          <p:nvPr/>
        </p:nvSpPr>
        <p:spPr>
          <a:xfrm>
            <a:off x="0" y="1285860"/>
            <a:ext cx="9144000" cy="14716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71414"/>
            <a:ext cx="7715272" cy="12144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Время и оплата обучения в Программе БИЗНЕС-СТАРТ</a:t>
            </a:r>
            <a:endParaRPr lang="ru-RU" sz="3200" b="1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  <p:graphicFrame>
        <p:nvGraphicFramePr>
          <p:cNvPr id="11" name="Схема 10"/>
          <p:cNvGraphicFramePr/>
          <p:nvPr/>
        </p:nvGraphicFramePr>
        <p:xfrm>
          <a:off x="285720" y="1785926"/>
          <a:ext cx="8643998" cy="4357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7858148" cy="1143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Пять «ЗА» обучения на программе БИЗНЕС-СТАРТ</a:t>
            </a:r>
          </a:p>
        </p:txBody>
      </p:sp>
      <p:sp>
        <p:nvSpPr>
          <p:cNvPr id="11" name="Овал 10"/>
          <p:cNvSpPr/>
          <p:nvPr/>
        </p:nvSpPr>
        <p:spPr>
          <a:xfrm>
            <a:off x="-71470" y="1571625"/>
            <a:ext cx="857257" cy="77152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</a:p>
        </p:txBody>
      </p:sp>
      <p:sp>
        <p:nvSpPr>
          <p:cNvPr id="12" name="Овал 11"/>
          <p:cNvSpPr/>
          <p:nvPr/>
        </p:nvSpPr>
        <p:spPr>
          <a:xfrm>
            <a:off x="-71470" y="2657475"/>
            <a:ext cx="857257" cy="77152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</a:p>
        </p:txBody>
      </p:sp>
      <p:sp>
        <p:nvSpPr>
          <p:cNvPr id="13" name="Овал 12"/>
          <p:cNvSpPr/>
          <p:nvPr/>
        </p:nvSpPr>
        <p:spPr>
          <a:xfrm>
            <a:off x="-71470" y="3729038"/>
            <a:ext cx="857257" cy="77152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</a:p>
        </p:txBody>
      </p:sp>
      <p:sp>
        <p:nvSpPr>
          <p:cNvPr id="14" name="Овал 13"/>
          <p:cNvSpPr/>
          <p:nvPr/>
        </p:nvSpPr>
        <p:spPr>
          <a:xfrm>
            <a:off x="-71470" y="4800600"/>
            <a:ext cx="857257" cy="77152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</a:t>
            </a:r>
          </a:p>
        </p:txBody>
      </p:sp>
      <p:sp>
        <p:nvSpPr>
          <p:cNvPr id="15" name="Овал 14"/>
          <p:cNvSpPr/>
          <p:nvPr/>
        </p:nvSpPr>
        <p:spPr>
          <a:xfrm>
            <a:off x="-71470" y="5872163"/>
            <a:ext cx="857257" cy="77152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857224" y="1571625"/>
            <a:ext cx="5429255" cy="7858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2000" dirty="0" smtClean="0">
                <a:solidFill>
                  <a:srgbClr val="161645"/>
                </a:solidFill>
                <a:latin typeface="Tahoma" pitchFamily="34" charset="0"/>
                <a:cs typeface="Tahoma" pitchFamily="34" charset="0"/>
              </a:rPr>
              <a:t>Доступное </a:t>
            </a:r>
            <a:r>
              <a:rPr lang="ru-RU" sz="2000" dirty="0">
                <a:solidFill>
                  <a:srgbClr val="161645"/>
                </a:solidFill>
                <a:latin typeface="Tahoma" pitchFamily="34" charset="0"/>
                <a:cs typeface="Tahoma" pitchFamily="34" charset="0"/>
              </a:rPr>
              <a:t>обучение для </a:t>
            </a:r>
            <a:r>
              <a:rPr lang="ru-RU" sz="2000" dirty="0" smtClean="0">
                <a:solidFill>
                  <a:srgbClr val="161645"/>
                </a:solidFill>
                <a:latin typeface="Tahoma" pitchFamily="34" charset="0"/>
                <a:cs typeface="Tahoma" pitchFamily="34" charset="0"/>
              </a:rPr>
              <a:t>всех желающих развить предпринимательские способности</a:t>
            </a:r>
            <a:endParaRPr lang="ru-RU" sz="2000" dirty="0">
              <a:solidFill>
                <a:srgbClr val="161645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857224" y="2643188"/>
            <a:ext cx="5429255" cy="7858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2000" dirty="0">
                <a:solidFill>
                  <a:srgbClr val="161645"/>
                </a:solidFill>
                <a:latin typeface="Tahoma" pitchFamily="34" charset="0"/>
                <a:cs typeface="Tahoma" pitchFamily="34" charset="0"/>
              </a:rPr>
              <a:t>Современный формат </a:t>
            </a:r>
            <a:r>
              <a:rPr lang="ru-RU" sz="2000" dirty="0" smtClean="0">
                <a:solidFill>
                  <a:srgbClr val="161645"/>
                </a:solidFill>
                <a:latin typeface="Tahoma" pitchFamily="34" charset="0"/>
                <a:cs typeface="Tahoma" pitchFamily="34" charset="0"/>
              </a:rPr>
              <a:t>обучения: сочетание теории с практикой ведения бизнеса</a:t>
            </a:r>
            <a:endParaRPr lang="ru-RU" sz="2000" dirty="0">
              <a:solidFill>
                <a:srgbClr val="161645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57224" y="3786188"/>
            <a:ext cx="5429255" cy="7858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2000" dirty="0" smtClean="0">
                <a:solidFill>
                  <a:srgbClr val="161645"/>
                </a:solidFill>
                <a:latin typeface="Tahoma" pitchFamily="34" charset="0"/>
                <a:cs typeface="Tahoma" pitchFamily="34" charset="0"/>
              </a:rPr>
              <a:t>Возможности поучаствовать в программах поддержки </a:t>
            </a:r>
            <a:endParaRPr lang="ru-RU" sz="2000" dirty="0">
              <a:solidFill>
                <a:srgbClr val="161645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57224" y="4857750"/>
            <a:ext cx="5429255" cy="7858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2000" dirty="0">
                <a:solidFill>
                  <a:srgbClr val="161645"/>
                </a:solidFill>
                <a:latin typeface="Tahoma" pitchFamily="34" charset="0"/>
                <a:cs typeface="Tahoma" pitchFamily="34" charset="0"/>
              </a:rPr>
              <a:t>Возможность </a:t>
            </a:r>
            <a:r>
              <a:rPr lang="ru-RU" sz="2000" dirty="0" smtClean="0">
                <a:solidFill>
                  <a:srgbClr val="161645"/>
                </a:solidFill>
                <a:latin typeface="Tahoma" pitchFamily="34" charset="0"/>
                <a:cs typeface="Tahoma" pitchFamily="34" charset="0"/>
              </a:rPr>
              <a:t>реально начать свое дело </a:t>
            </a:r>
            <a:endParaRPr lang="ru-RU" sz="2000" dirty="0">
              <a:solidFill>
                <a:srgbClr val="161645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857224" y="5929313"/>
            <a:ext cx="5429255" cy="7858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2000" dirty="0">
                <a:solidFill>
                  <a:srgbClr val="161645"/>
                </a:solidFill>
                <a:latin typeface="Tahoma" pitchFamily="34" charset="0"/>
                <a:cs typeface="Tahoma" pitchFamily="34" charset="0"/>
              </a:rPr>
              <a:t>Возможность общения </a:t>
            </a:r>
            <a:r>
              <a:rPr lang="ru-RU" sz="2000" dirty="0" smtClean="0">
                <a:solidFill>
                  <a:srgbClr val="161645"/>
                </a:solidFill>
                <a:latin typeface="Tahoma" pitchFamily="34" charset="0"/>
                <a:cs typeface="Tahoma" pitchFamily="34" charset="0"/>
              </a:rPr>
              <a:t>с успешными предпринимателями города</a:t>
            </a:r>
            <a:endParaRPr lang="ru-RU" sz="2000" dirty="0">
              <a:solidFill>
                <a:srgbClr val="161645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026" name="Picture 2" descr="E:\4ba5348384de5bcbdbbce145c51d5ab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47560" y="1905007"/>
            <a:ext cx="2939348" cy="3881447"/>
          </a:xfrm>
          <a:prstGeom prst="rect">
            <a:avLst/>
          </a:prstGeom>
          <a:noFill/>
        </p:spPr>
      </p:pic>
      <p:pic>
        <p:nvPicPr>
          <p:cNvPr id="16" name="Рисунок 1" descr="F:\логотип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72" y="144440"/>
            <a:ext cx="1214414" cy="945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8" name="Прямая соединительная линия 17"/>
          <p:cNvCxnSpPr/>
          <p:nvPr/>
        </p:nvCxnSpPr>
        <p:spPr>
          <a:xfrm>
            <a:off x="0" y="1357298"/>
            <a:ext cx="91440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7858148" cy="1143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Итоги первого выпуска программы Бизнес-старт</a:t>
            </a:r>
          </a:p>
        </p:txBody>
      </p:sp>
      <p:pic>
        <p:nvPicPr>
          <p:cNvPr id="16" name="Рисунок 1" descr="F:\логотип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72" y="144440"/>
            <a:ext cx="1214414" cy="945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8" name="Прямая соединительная линия 17"/>
          <p:cNvCxnSpPr/>
          <p:nvPr/>
        </p:nvCxnSpPr>
        <p:spPr>
          <a:xfrm>
            <a:off x="0" y="1357298"/>
            <a:ext cx="91440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14282" y="1428736"/>
            <a:ext cx="8643966" cy="7143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Распределение студентов, обучавшихся на программе по факультетам КемГУ, в %</a:t>
            </a: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214282" y="2357430"/>
          <a:ext cx="8643998" cy="45005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730</TotalTime>
  <Words>431</Words>
  <Application>Microsoft Office PowerPoint</Application>
  <PresentationFormat>Экран (4:3)</PresentationFormat>
  <Paragraphs>167</Paragraphs>
  <Slides>11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Пять «ЗА» обучения на программе БИЗНЕС-СТАРТ</vt:lpstr>
      <vt:lpstr>Итоги первого выпуска программы Бизнес-старт</vt:lpstr>
      <vt:lpstr>Итоги первого выпуска программы Бизнес-старт</vt:lpstr>
      <vt:lpstr>Итоги первого выпуска программы Бизнес-старт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82</cp:revision>
  <dcterms:created xsi:type="dcterms:W3CDTF">2010-01-22T03:56:25Z</dcterms:created>
  <dcterms:modified xsi:type="dcterms:W3CDTF">2010-11-30T08:33:00Z</dcterms:modified>
</cp:coreProperties>
</file>